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5" r:id="rId1"/>
  </p:sldMasterIdLst>
  <p:notesMasterIdLst>
    <p:notesMasterId r:id="rId4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4" r:id="rId19"/>
    <p:sldId id="275" r:id="rId20"/>
    <p:sldId id="276" r:id="rId21"/>
    <p:sldId id="277" r:id="rId22"/>
    <p:sldId id="278" r:id="rId23"/>
    <p:sldId id="279" r:id="rId24"/>
    <p:sldId id="280" r:id="rId25"/>
    <p:sldId id="300" r:id="rId26"/>
    <p:sldId id="301" r:id="rId27"/>
    <p:sldId id="302" r:id="rId28"/>
    <p:sldId id="303" r:id="rId29"/>
    <p:sldId id="304" r:id="rId30"/>
    <p:sldId id="305" r:id="rId31"/>
    <p:sldId id="281" r:id="rId32"/>
    <p:sldId id="288" r:id="rId33"/>
    <p:sldId id="282" r:id="rId34"/>
    <p:sldId id="283" r:id="rId35"/>
    <p:sldId id="289" r:id="rId36"/>
    <p:sldId id="290" r:id="rId37"/>
    <p:sldId id="291" r:id="rId38"/>
    <p:sldId id="292" r:id="rId39"/>
    <p:sldId id="293" r:id="rId40"/>
    <p:sldId id="294" r:id="rId41"/>
    <p:sldId id="295" r:id="rId42"/>
    <p:sldId id="296" r:id="rId43"/>
    <p:sldId id="298" r:id="rId44"/>
    <p:sldId id="299" r:id="rId45"/>
    <p:sldId id="297" r:id="rId46"/>
  </p:sldIdLst>
  <p:sldSz cx="9144000" cy="5143500" type="screen16x9"/>
  <p:notesSz cx="6858000" cy="9144000"/>
  <p:embeddedFontLst>
    <p:embeddedFont>
      <p:font typeface="Calibri" panose="020F0502020204030204" pitchFamily="34" charset="0"/>
      <p:regular r:id="rId48"/>
      <p:bold r:id="rId49"/>
      <p:italic r:id="rId50"/>
      <p:boldItalic r:id="rId51"/>
    </p:embeddedFont>
    <p:embeddedFont>
      <p:font typeface="Josefin Sans" pitchFamily="2" charset="0"/>
      <p:regular r:id="rId52"/>
      <p:bold r:id="rId53"/>
      <p:italic r:id="rId54"/>
      <p:boldItalic r:id="rId55"/>
    </p:embeddedFont>
    <p:embeddedFont>
      <p:font typeface="Open Sans" panose="020B0606030504020204" pitchFamily="34" charset="0"/>
      <p:regular r:id="rId56"/>
      <p:bold r:id="rId57"/>
      <p:italic r:id="rId58"/>
      <p:boldItalic r:id="rId59"/>
    </p:embeddedFont>
    <p:embeddedFont>
      <p:font typeface="Open Sans SemiBold" panose="020B0706030804020204" pitchFamily="34" charset="0"/>
      <p:regular r:id="rId60"/>
      <p:bold r:id="rId61"/>
      <p:italic r:id="rId62"/>
      <p:boldItalic r:id="rId63"/>
    </p:embeddedFont>
    <p:embeddedFont>
      <p:font typeface="Segoe UI" panose="020B0502040204020203" pitchFamily="34" charset="0"/>
      <p:regular r:id="rId64"/>
      <p:bold r:id="rId65"/>
      <p:italic r:id="rId66"/>
      <p:boldItalic r:id="rId6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A805BFD-416E-48F7-89AC-F614E1046760}">
  <a:tblStyle styleId="{8A805BFD-416E-48F7-89AC-F614E104676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5196" autoAdjust="0"/>
  </p:normalViewPr>
  <p:slideViewPr>
    <p:cSldViewPr snapToGrid="0">
      <p:cViewPr varScale="1">
        <p:scale>
          <a:sx n="114" d="100"/>
          <a:sy n="114" d="100"/>
        </p:scale>
        <p:origin x="714"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font" Target="fonts/font3.fntdata"/><Relationship Id="rId55" Type="http://schemas.openxmlformats.org/officeDocument/2006/relationships/font" Target="fonts/font8.fntdata"/><Relationship Id="rId63" Type="http://schemas.openxmlformats.org/officeDocument/2006/relationships/font" Target="fonts/font16.fntdata"/><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6.fntdata"/><Relationship Id="rId58" Type="http://schemas.openxmlformats.org/officeDocument/2006/relationships/font" Target="fonts/font11.fntdata"/><Relationship Id="rId66" Type="http://schemas.openxmlformats.org/officeDocument/2006/relationships/font" Target="fonts/font19.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2.fntdata"/><Relationship Id="rId57" Type="http://schemas.openxmlformats.org/officeDocument/2006/relationships/font" Target="fonts/font10.fntdata"/><Relationship Id="rId61" Type="http://schemas.openxmlformats.org/officeDocument/2006/relationships/font" Target="fonts/font1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5.fntdata"/><Relationship Id="rId60" Type="http://schemas.openxmlformats.org/officeDocument/2006/relationships/font" Target="fonts/font13.fntdata"/><Relationship Id="rId65" Type="http://schemas.openxmlformats.org/officeDocument/2006/relationships/font" Target="fonts/font1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1.fntdata"/><Relationship Id="rId56" Type="http://schemas.openxmlformats.org/officeDocument/2006/relationships/font" Target="fonts/font9.fntdata"/><Relationship Id="rId64" Type="http://schemas.openxmlformats.org/officeDocument/2006/relationships/font" Target="fonts/font17.fntdata"/><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font" Target="fonts/font4.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12.fntdata"/><Relationship Id="rId67" Type="http://schemas.openxmlformats.org/officeDocument/2006/relationships/font" Target="fonts/font20.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7.fntdata"/><Relationship Id="rId62" Type="http://schemas.openxmlformats.org/officeDocument/2006/relationships/font" Target="fonts/font15.fntdata"/><Relationship Id="rId7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5"/>
        <p:cNvGrpSpPr/>
        <p:nvPr/>
      </p:nvGrpSpPr>
      <p:grpSpPr>
        <a:xfrm>
          <a:off x="0" y="0"/>
          <a:ext cx="0" cy="0"/>
          <a:chOff x="0" y="0"/>
          <a:chExt cx="0" cy="0"/>
        </a:xfrm>
      </p:grpSpPr>
      <p:sp>
        <p:nvSpPr>
          <p:cNvPr id="556" name="Google Shape;556;gab8d1ca927_3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7" name="Google Shape;557;gab8d1ca927_3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1"/>
        <p:cNvGrpSpPr/>
        <p:nvPr/>
      </p:nvGrpSpPr>
      <p:grpSpPr>
        <a:xfrm>
          <a:off x="0" y="0"/>
          <a:ext cx="0" cy="0"/>
          <a:chOff x="0" y="0"/>
          <a:chExt cx="0" cy="0"/>
        </a:xfrm>
      </p:grpSpPr>
      <p:sp>
        <p:nvSpPr>
          <p:cNvPr id="562" name="Google Shape;562;gb347e33ac9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3" name="Google Shape;563;gb347e33ac9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p:cNvGrpSpPr/>
        <p:nvPr/>
      </p:nvGrpSpPr>
      <p:grpSpPr>
        <a:xfrm>
          <a:off x="0" y="0"/>
          <a:ext cx="0" cy="0"/>
          <a:chOff x="0" y="0"/>
          <a:chExt cx="0" cy="0"/>
        </a:xfrm>
      </p:grpSpPr>
      <p:sp>
        <p:nvSpPr>
          <p:cNvPr id="568" name="Google Shape;568;gab8d1ca927_3_1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9" name="Google Shape;569;gab8d1ca927_3_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Google Shape;597;gab8d1ca927_3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8" name="Google Shape;598;gab8d1ca927_3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5"/>
        <p:cNvGrpSpPr/>
        <p:nvPr/>
      </p:nvGrpSpPr>
      <p:grpSpPr>
        <a:xfrm>
          <a:off x="0" y="0"/>
          <a:ext cx="0" cy="0"/>
          <a:chOff x="0" y="0"/>
          <a:chExt cx="0" cy="0"/>
        </a:xfrm>
      </p:grpSpPr>
      <p:sp>
        <p:nvSpPr>
          <p:cNvPr id="606" name="Google Shape;606;gab8d1ca927_3_2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7" name="Google Shape;607;gab8d1ca927_3_2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1"/>
        <p:cNvGrpSpPr/>
        <p:nvPr/>
      </p:nvGrpSpPr>
      <p:grpSpPr>
        <a:xfrm>
          <a:off x="0" y="0"/>
          <a:ext cx="0" cy="0"/>
          <a:chOff x="0" y="0"/>
          <a:chExt cx="0" cy="0"/>
        </a:xfrm>
      </p:grpSpPr>
      <p:sp>
        <p:nvSpPr>
          <p:cNvPr id="612" name="Google Shape;612;gab8d1ca927_3_2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3" name="Google Shape;613;gab8d1ca927_3_2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0"/>
        <p:cNvGrpSpPr/>
        <p:nvPr/>
      </p:nvGrpSpPr>
      <p:grpSpPr>
        <a:xfrm>
          <a:off x="0" y="0"/>
          <a:ext cx="0" cy="0"/>
          <a:chOff x="0" y="0"/>
          <a:chExt cx="0" cy="0"/>
        </a:xfrm>
      </p:grpSpPr>
      <p:sp>
        <p:nvSpPr>
          <p:cNvPr id="661" name="Google Shape;661;gab8d1ca927_3_2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2" name="Google Shape;662;gab8d1ca927_3_2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8"/>
        <p:cNvGrpSpPr/>
        <p:nvPr/>
      </p:nvGrpSpPr>
      <p:grpSpPr>
        <a:xfrm>
          <a:off x="0" y="0"/>
          <a:ext cx="0" cy="0"/>
          <a:chOff x="0" y="0"/>
          <a:chExt cx="0" cy="0"/>
        </a:xfrm>
      </p:grpSpPr>
      <p:sp>
        <p:nvSpPr>
          <p:cNvPr id="719" name="Google Shape;719;gab8d1ca927_3_2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0" name="Google Shape;720;gab8d1ca927_3_2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4"/>
        <p:cNvGrpSpPr/>
        <p:nvPr/>
      </p:nvGrpSpPr>
      <p:grpSpPr>
        <a:xfrm>
          <a:off x="0" y="0"/>
          <a:ext cx="0" cy="0"/>
          <a:chOff x="0" y="0"/>
          <a:chExt cx="0" cy="0"/>
        </a:xfrm>
      </p:grpSpPr>
      <p:sp>
        <p:nvSpPr>
          <p:cNvPr id="765" name="Google Shape;765;gab8d1ca927_3_3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6" name="Google Shape;766;gab8d1ca927_3_3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5"/>
        <p:cNvGrpSpPr/>
        <p:nvPr/>
      </p:nvGrpSpPr>
      <p:grpSpPr>
        <a:xfrm>
          <a:off x="0" y="0"/>
          <a:ext cx="0" cy="0"/>
          <a:chOff x="0" y="0"/>
          <a:chExt cx="0" cy="0"/>
        </a:xfrm>
      </p:grpSpPr>
      <p:sp>
        <p:nvSpPr>
          <p:cNvPr id="796" name="Google Shape;796;gab8d1ca927_3_3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7" name="Google Shape;797;gab8d1ca927_3_3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Google Shape;465;gab8d1ca927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6" name="Google Shape;466;gab8d1ca927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8"/>
        <p:cNvGrpSpPr/>
        <p:nvPr/>
      </p:nvGrpSpPr>
      <p:grpSpPr>
        <a:xfrm>
          <a:off x="0" y="0"/>
          <a:ext cx="0" cy="0"/>
          <a:chOff x="0" y="0"/>
          <a:chExt cx="0" cy="0"/>
        </a:xfrm>
      </p:grpSpPr>
      <p:sp>
        <p:nvSpPr>
          <p:cNvPr id="809" name="Google Shape;809;gab8d1ca927_3_4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0" name="Google Shape;810;gab8d1ca927_3_4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1"/>
        <p:cNvGrpSpPr/>
        <p:nvPr/>
      </p:nvGrpSpPr>
      <p:grpSpPr>
        <a:xfrm>
          <a:off x="0" y="0"/>
          <a:ext cx="0" cy="0"/>
          <a:chOff x="0" y="0"/>
          <a:chExt cx="0" cy="0"/>
        </a:xfrm>
      </p:grpSpPr>
      <p:sp>
        <p:nvSpPr>
          <p:cNvPr id="862" name="Google Shape;862;gab8d1ca927_3_4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3" name="Google Shape;863;gab8d1ca927_3_4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ab8d1ca927_3_4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ab8d1ca927_3_4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8"/>
        <p:cNvGrpSpPr/>
        <p:nvPr/>
      </p:nvGrpSpPr>
      <p:grpSpPr>
        <a:xfrm>
          <a:off x="0" y="0"/>
          <a:ext cx="0" cy="0"/>
          <a:chOff x="0" y="0"/>
          <a:chExt cx="0" cy="0"/>
        </a:xfrm>
      </p:grpSpPr>
      <p:sp>
        <p:nvSpPr>
          <p:cNvPr id="929" name="Google Shape;929;gab8d1ca927_3_6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0" name="Google Shape;930;gab8d1ca927_3_6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3"/>
        <p:cNvGrpSpPr/>
        <p:nvPr/>
      </p:nvGrpSpPr>
      <p:grpSpPr>
        <a:xfrm>
          <a:off x="0" y="0"/>
          <a:ext cx="0" cy="0"/>
          <a:chOff x="0" y="0"/>
          <a:chExt cx="0" cy="0"/>
        </a:xfrm>
      </p:grpSpPr>
      <p:sp>
        <p:nvSpPr>
          <p:cNvPr id="934" name="Google Shape;934;gab8d1ca927_3_6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5" name="Google Shape;935;gab8d1ca927_3_6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9"/>
        <p:cNvGrpSpPr/>
        <p:nvPr/>
      </p:nvGrpSpPr>
      <p:grpSpPr>
        <a:xfrm>
          <a:off x="0" y="0"/>
          <a:ext cx="0" cy="0"/>
          <a:chOff x="0" y="0"/>
          <a:chExt cx="0" cy="0"/>
        </a:xfrm>
      </p:grpSpPr>
      <p:sp>
        <p:nvSpPr>
          <p:cNvPr id="960" name="Google Shape;960;gab8d1ca927_3_6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1" name="Google Shape;961;gab8d1ca927_3_6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8"/>
        <p:cNvGrpSpPr/>
        <p:nvPr/>
      </p:nvGrpSpPr>
      <p:grpSpPr>
        <a:xfrm>
          <a:off x="0" y="0"/>
          <a:ext cx="0" cy="0"/>
          <a:chOff x="0" y="0"/>
          <a:chExt cx="0" cy="0"/>
        </a:xfrm>
      </p:grpSpPr>
      <p:sp>
        <p:nvSpPr>
          <p:cNvPr id="1029" name="Google Shape;1029;gab8d1ca927_3_7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0" name="Google Shape;1030;gab8d1ca927_3_7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3"/>
        <p:cNvGrpSpPr/>
        <p:nvPr/>
      </p:nvGrpSpPr>
      <p:grpSpPr>
        <a:xfrm>
          <a:off x="0" y="0"/>
          <a:ext cx="0" cy="0"/>
          <a:chOff x="0" y="0"/>
          <a:chExt cx="0" cy="0"/>
        </a:xfrm>
      </p:grpSpPr>
      <p:sp>
        <p:nvSpPr>
          <p:cNvPr id="1064" name="Google Shape;1064;gab8d1ca927_3_7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5" name="Google Shape;1065;gab8d1ca927_3_7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0"/>
        <p:cNvGrpSpPr/>
        <p:nvPr/>
      </p:nvGrpSpPr>
      <p:grpSpPr>
        <a:xfrm>
          <a:off x="0" y="0"/>
          <a:ext cx="0" cy="0"/>
          <a:chOff x="0" y="0"/>
          <a:chExt cx="0" cy="0"/>
        </a:xfrm>
      </p:grpSpPr>
      <p:sp>
        <p:nvSpPr>
          <p:cNvPr id="471" name="Google Shape;471;gb347e33ac9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2" name="Google Shape;472;gb347e33ac9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
        <p:cNvGrpSpPr/>
        <p:nvPr/>
      </p:nvGrpSpPr>
      <p:grpSpPr>
        <a:xfrm>
          <a:off x="0" y="0"/>
          <a:ext cx="0" cy="0"/>
          <a:chOff x="0" y="0"/>
          <a:chExt cx="0" cy="0"/>
        </a:xfrm>
      </p:grpSpPr>
      <p:sp>
        <p:nvSpPr>
          <p:cNvPr id="488" name="Google Shape;488;gab8d1ca927_3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9" name="Google Shape;489;gab8d1ca927_3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
        <p:cNvGrpSpPr/>
        <p:nvPr/>
      </p:nvGrpSpPr>
      <p:grpSpPr>
        <a:xfrm>
          <a:off x="0" y="0"/>
          <a:ext cx="0" cy="0"/>
          <a:chOff x="0" y="0"/>
          <a:chExt cx="0" cy="0"/>
        </a:xfrm>
      </p:grpSpPr>
      <p:sp>
        <p:nvSpPr>
          <p:cNvPr id="495" name="Google Shape;495;gb347e33ac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6" name="Google Shape;496;gb347e33ac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1"/>
        <p:cNvGrpSpPr/>
        <p:nvPr/>
      </p:nvGrpSpPr>
      <p:grpSpPr>
        <a:xfrm>
          <a:off x="0" y="0"/>
          <a:ext cx="0" cy="0"/>
          <a:chOff x="0" y="0"/>
          <a:chExt cx="0" cy="0"/>
        </a:xfrm>
      </p:grpSpPr>
      <p:sp>
        <p:nvSpPr>
          <p:cNvPr id="502" name="Google Shape;502;gab8d1ca927_3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3" name="Google Shape;503;gab8d1ca927_3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p:cNvGrpSpPr/>
        <p:nvPr/>
      </p:nvGrpSpPr>
      <p:grpSpPr>
        <a:xfrm>
          <a:off x="0" y="0"/>
          <a:ext cx="0" cy="0"/>
          <a:chOff x="0" y="0"/>
          <a:chExt cx="0" cy="0"/>
        </a:xfrm>
      </p:grpSpPr>
      <p:sp>
        <p:nvSpPr>
          <p:cNvPr id="519" name="Google Shape;519;gab8d1ca927_3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0" name="Google Shape;520;gab8d1ca927_3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4"/>
        <p:cNvGrpSpPr/>
        <p:nvPr/>
      </p:nvGrpSpPr>
      <p:grpSpPr>
        <a:xfrm>
          <a:off x="0" y="0"/>
          <a:ext cx="0" cy="0"/>
          <a:chOff x="0" y="0"/>
          <a:chExt cx="0" cy="0"/>
        </a:xfrm>
      </p:grpSpPr>
      <p:sp>
        <p:nvSpPr>
          <p:cNvPr id="525" name="Google Shape;525;gab8d1ca927_3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6" name="Google Shape;526;gab8d1ca927_3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5"/>
        <p:cNvGrpSpPr/>
        <p:nvPr/>
      </p:nvGrpSpPr>
      <p:grpSpPr>
        <a:xfrm>
          <a:off x="0" y="0"/>
          <a:ext cx="0" cy="0"/>
          <a:chOff x="0" y="0"/>
          <a:chExt cx="0" cy="0"/>
        </a:xfrm>
      </p:grpSpPr>
      <p:sp>
        <p:nvSpPr>
          <p:cNvPr id="536" name="Google Shape;536;gab8d1ca927_3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7" name="Google Shape;537;gab8d1ca927_3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678600" y="1484550"/>
            <a:ext cx="7787100" cy="2086500"/>
          </a:xfrm>
          <a:prstGeom prst="rect">
            <a:avLst/>
          </a:prstGeom>
        </p:spPr>
        <p:txBody>
          <a:bodyPr spcFirstLastPara="1" wrap="square" lIns="91425" tIns="91425" rIns="91425" bIns="91425" anchor="ctr" anchorCtr="0">
            <a:noAutofit/>
          </a:bodyPr>
          <a:lstStyle>
            <a:lvl1pPr lvl="0" algn="ctr">
              <a:lnSpc>
                <a:spcPct val="125000"/>
              </a:lnSpc>
              <a:spcBef>
                <a:spcPts val="0"/>
              </a:spcBef>
              <a:spcAft>
                <a:spcPts val="0"/>
              </a:spcAft>
              <a:buSzPts val="5200"/>
              <a:buNone/>
              <a:defRPr sz="5500">
                <a:solidFill>
                  <a:schemeClr val="dk1"/>
                </a:solidFill>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2547575" y="3466725"/>
            <a:ext cx="4048800" cy="3825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14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1" name="Google Shape;11;p2"/>
          <p:cNvSpPr/>
          <p:nvPr/>
        </p:nvSpPr>
        <p:spPr>
          <a:xfrm rot="5400000">
            <a:off x="-1867025" y="1013175"/>
            <a:ext cx="4814046" cy="1710367"/>
          </a:xfrm>
          <a:custGeom>
            <a:avLst/>
            <a:gdLst/>
            <a:ahLst/>
            <a:cxnLst/>
            <a:rect l="l" t="t" r="r" b="b"/>
            <a:pathLst>
              <a:path w="143993" h="61524" extrusionOk="0">
                <a:moveTo>
                  <a:pt x="25900" y="1"/>
                </a:moveTo>
                <a:cubicBezTo>
                  <a:pt x="11671" y="1"/>
                  <a:pt x="1" y="8596"/>
                  <a:pt x="1" y="8596"/>
                </a:cubicBezTo>
                <a:lnTo>
                  <a:pt x="186" y="61523"/>
                </a:lnTo>
                <a:lnTo>
                  <a:pt x="143993" y="61523"/>
                </a:lnTo>
                <a:cubicBezTo>
                  <a:pt x="138074" y="43327"/>
                  <a:pt x="128448" y="39288"/>
                  <a:pt x="117124" y="39288"/>
                </a:cubicBezTo>
                <a:cubicBezTo>
                  <a:pt x="108085" y="39288"/>
                  <a:pt x="97965" y="41861"/>
                  <a:pt x="87783" y="41861"/>
                </a:cubicBezTo>
                <a:cubicBezTo>
                  <a:pt x="83897" y="41861"/>
                  <a:pt x="80003" y="41486"/>
                  <a:pt x="76156" y="40451"/>
                </a:cubicBezTo>
                <a:cubicBezTo>
                  <a:pt x="58842" y="35830"/>
                  <a:pt x="64326" y="18763"/>
                  <a:pt x="43685" y="5269"/>
                </a:cubicBezTo>
                <a:cubicBezTo>
                  <a:pt x="37737" y="1386"/>
                  <a:pt x="31612" y="1"/>
                  <a:pt x="2590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rot="10800000">
            <a:off x="-229260" y="3396805"/>
            <a:ext cx="3675485" cy="1893812"/>
          </a:xfrm>
          <a:custGeom>
            <a:avLst/>
            <a:gdLst/>
            <a:ahLst/>
            <a:cxnLst/>
            <a:rect l="l" t="t" r="r" b="b"/>
            <a:pathLst>
              <a:path w="64695" h="36451" extrusionOk="0">
                <a:moveTo>
                  <a:pt x="5503" y="0"/>
                </a:moveTo>
                <a:cubicBezTo>
                  <a:pt x="2589" y="0"/>
                  <a:pt x="1" y="186"/>
                  <a:pt x="237" y="874"/>
                </a:cubicBezTo>
                <a:cubicBezTo>
                  <a:pt x="460" y="1499"/>
                  <a:pt x="4411" y="2169"/>
                  <a:pt x="5259" y="2593"/>
                </a:cubicBezTo>
                <a:cubicBezTo>
                  <a:pt x="7178" y="3552"/>
                  <a:pt x="8897" y="4869"/>
                  <a:pt x="10325" y="6454"/>
                </a:cubicBezTo>
                <a:cubicBezTo>
                  <a:pt x="13673" y="10092"/>
                  <a:pt x="16619" y="21050"/>
                  <a:pt x="24989" y="22345"/>
                </a:cubicBezTo>
                <a:cubicBezTo>
                  <a:pt x="25398" y="22407"/>
                  <a:pt x="25804" y="22437"/>
                  <a:pt x="26206" y="22437"/>
                </a:cubicBezTo>
                <a:cubicBezTo>
                  <a:pt x="31849" y="22437"/>
                  <a:pt x="36809" y="16669"/>
                  <a:pt x="38871" y="15314"/>
                </a:cubicBezTo>
                <a:cubicBezTo>
                  <a:pt x="39863" y="14681"/>
                  <a:pt x="40996" y="14362"/>
                  <a:pt x="42135" y="14362"/>
                </a:cubicBezTo>
                <a:cubicBezTo>
                  <a:pt x="43201" y="14362"/>
                  <a:pt x="44272" y="14642"/>
                  <a:pt x="45232" y="15203"/>
                </a:cubicBezTo>
                <a:cubicBezTo>
                  <a:pt x="49027" y="17502"/>
                  <a:pt x="49071" y="22858"/>
                  <a:pt x="50634" y="27010"/>
                </a:cubicBezTo>
                <a:cubicBezTo>
                  <a:pt x="52642" y="32143"/>
                  <a:pt x="57307" y="35759"/>
                  <a:pt x="62775" y="36450"/>
                </a:cubicBezTo>
                <a:cubicBezTo>
                  <a:pt x="62396" y="25269"/>
                  <a:pt x="63043" y="14065"/>
                  <a:pt x="64694" y="2994"/>
                </a:cubicBezTo>
                <a:cubicBezTo>
                  <a:pt x="57530" y="1745"/>
                  <a:pt x="50232" y="1499"/>
                  <a:pt x="42978" y="1254"/>
                </a:cubicBezTo>
                <a:cubicBezTo>
                  <a:pt x="32957" y="896"/>
                  <a:pt x="22936" y="562"/>
                  <a:pt x="12914" y="249"/>
                </a:cubicBezTo>
                <a:cubicBezTo>
                  <a:pt x="12140" y="215"/>
                  <a:pt x="8634" y="0"/>
                  <a:pt x="55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315040" flipH="1">
            <a:off x="-236345" y="4475012"/>
            <a:ext cx="2114446" cy="997085"/>
          </a:xfrm>
          <a:custGeom>
            <a:avLst/>
            <a:gdLst/>
            <a:ahLst/>
            <a:cxnLst/>
            <a:rect l="l" t="t" r="r" b="b"/>
            <a:pathLst>
              <a:path w="49839" h="23502" extrusionOk="0">
                <a:moveTo>
                  <a:pt x="12527" y="1"/>
                </a:moveTo>
                <a:cubicBezTo>
                  <a:pt x="11413" y="1"/>
                  <a:pt x="10247" y="125"/>
                  <a:pt x="9017" y="410"/>
                </a:cubicBezTo>
                <a:cubicBezTo>
                  <a:pt x="4486" y="1459"/>
                  <a:pt x="402" y="6325"/>
                  <a:pt x="157" y="11280"/>
                </a:cubicBezTo>
                <a:cubicBezTo>
                  <a:pt x="0" y="14650"/>
                  <a:pt x="1518" y="19694"/>
                  <a:pt x="5468" y="22238"/>
                </a:cubicBezTo>
                <a:cubicBezTo>
                  <a:pt x="6967" y="23186"/>
                  <a:pt x="8215" y="23502"/>
                  <a:pt x="9471" y="23502"/>
                </a:cubicBezTo>
                <a:cubicBezTo>
                  <a:pt x="10404" y="23502"/>
                  <a:pt x="11341" y="23327"/>
                  <a:pt x="12387" y="23109"/>
                </a:cubicBezTo>
                <a:cubicBezTo>
                  <a:pt x="23723" y="20797"/>
                  <a:pt x="35152" y="18016"/>
                  <a:pt x="46692" y="18016"/>
                </a:cubicBezTo>
                <a:cubicBezTo>
                  <a:pt x="47740" y="18016"/>
                  <a:pt x="48789" y="18039"/>
                  <a:pt x="49839" y="18087"/>
                </a:cubicBezTo>
                <a:cubicBezTo>
                  <a:pt x="49214" y="15520"/>
                  <a:pt x="49147" y="12820"/>
                  <a:pt x="48500" y="10253"/>
                </a:cubicBezTo>
                <a:cubicBezTo>
                  <a:pt x="47830" y="7664"/>
                  <a:pt x="46245" y="3624"/>
                  <a:pt x="43723" y="2486"/>
                </a:cubicBezTo>
                <a:cubicBezTo>
                  <a:pt x="43091" y="2196"/>
                  <a:pt x="42479" y="2074"/>
                  <a:pt x="41873" y="2074"/>
                </a:cubicBezTo>
                <a:cubicBezTo>
                  <a:pt x="38847" y="2074"/>
                  <a:pt x="35967" y="5108"/>
                  <a:pt x="31336" y="5276"/>
                </a:cubicBezTo>
                <a:cubicBezTo>
                  <a:pt x="31216" y="5280"/>
                  <a:pt x="31096" y="5282"/>
                  <a:pt x="30977" y="5282"/>
                </a:cubicBezTo>
                <a:cubicBezTo>
                  <a:pt x="24835" y="5282"/>
                  <a:pt x="19797" y="1"/>
                  <a:pt x="125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3282713" y="4769113"/>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927300" y="4210275"/>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55488" y="2908263"/>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4257175" y="4901838"/>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1559288" y="3910538"/>
            <a:ext cx="98400" cy="987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rot="-5400000">
            <a:off x="6110254" y="2527892"/>
            <a:ext cx="4814046" cy="1710367"/>
          </a:xfrm>
          <a:custGeom>
            <a:avLst/>
            <a:gdLst/>
            <a:ahLst/>
            <a:cxnLst/>
            <a:rect l="l" t="t" r="r" b="b"/>
            <a:pathLst>
              <a:path w="143993" h="61524" extrusionOk="0">
                <a:moveTo>
                  <a:pt x="25900" y="1"/>
                </a:moveTo>
                <a:cubicBezTo>
                  <a:pt x="11671" y="1"/>
                  <a:pt x="1" y="8596"/>
                  <a:pt x="1" y="8596"/>
                </a:cubicBezTo>
                <a:lnTo>
                  <a:pt x="186" y="61523"/>
                </a:lnTo>
                <a:lnTo>
                  <a:pt x="143993" y="61523"/>
                </a:lnTo>
                <a:cubicBezTo>
                  <a:pt x="138074" y="43327"/>
                  <a:pt x="128448" y="39288"/>
                  <a:pt x="117124" y="39288"/>
                </a:cubicBezTo>
                <a:cubicBezTo>
                  <a:pt x="108085" y="39288"/>
                  <a:pt x="97965" y="41861"/>
                  <a:pt x="87783" y="41861"/>
                </a:cubicBezTo>
                <a:cubicBezTo>
                  <a:pt x="83897" y="41861"/>
                  <a:pt x="80003" y="41486"/>
                  <a:pt x="76156" y="40451"/>
                </a:cubicBezTo>
                <a:cubicBezTo>
                  <a:pt x="58842" y="35830"/>
                  <a:pt x="64326" y="18763"/>
                  <a:pt x="43685" y="5269"/>
                </a:cubicBezTo>
                <a:cubicBezTo>
                  <a:pt x="37737" y="1386"/>
                  <a:pt x="31612" y="1"/>
                  <a:pt x="2590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5744675" y="-169359"/>
            <a:ext cx="3627772" cy="1869298"/>
          </a:xfrm>
          <a:custGeom>
            <a:avLst/>
            <a:gdLst/>
            <a:ahLst/>
            <a:cxnLst/>
            <a:rect l="l" t="t" r="r" b="b"/>
            <a:pathLst>
              <a:path w="64695" h="36451" extrusionOk="0">
                <a:moveTo>
                  <a:pt x="5503" y="0"/>
                </a:moveTo>
                <a:cubicBezTo>
                  <a:pt x="2589" y="0"/>
                  <a:pt x="1" y="186"/>
                  <a:pt x="237" y="874"/>
                </a:cubicBezTo>
                <a:cubicBezTo>
                  <a:pt x="460" y="1499"/>
                  <a:pt x="4411" y="2169"/>
                  <a:pt x="5259" y="2593"/>
                </a:cubicBezTo>
                <a:cubicBezTo>
                  <a:pt x="7178" y="3552"/>
                  <a:pt x="8897" y="4869"/>
                  <a:pt x="10325" y="6454"/>
                </a:cubicBezTo>
                <a:cubicBezTo>
                  <a:pt x="13673" y="10092"/>
                  <a:pt x="16619" y="21050"/>
                  <a:pt x="24989" y="22345"/>
                </a:cubicBezTo>
                <a:cubicBezTo>
                  <a:pt x="25398" y="22407"/>
                  <a:pt x="25804" y="22437"/>
                  <a:pt x="26206" y="22437"/>
                </a:cubicBezTo>
                <a:cubicBezTo>
                  <a:pt x="31849" y="22437"/>
                  <a:pt x="36809" y="16669"/>
                  <a:pt x="38871" y="15314"/>
                </a:cubicBezTo>
                <a:cubicBezTo>
                  <a:pt x="39863" y="14681"/>
                  <a:pt x="40996" y="14362"/>
                  <a:pt x="42135" y="14362"/>
                </a:cubicBezTo>
                <a:cubicBezTo>
                  <a:pt x="43201" y="14362"/>
                  <a:pt x="44272" y="14642"/>
                  <a:pt x="45232" y="15203"/>
                </a:cubicBezTo>
                <a:cubicBezTo>
                  <a:pt x="49027" y="17502"/>
                  <a:pt x="49071" y="22858"/>
                  <a:pt x="50634" y="27010"/>
                </a:cubicBezTo>
                <a:cubicBezTo>
                  <a:pt x="52642" y="32143"/>
                  <a:pt x="57307" y="35759"/>
                  <a:pt x="62775" y="36450"/>
                </a:cubicBezTo>
                <a:cubicBezTo>
                  <a:pt x="62396" y="25269"/>
                  <a:pt x="63043" y="14065"/>
                  <a:pt x="64694" y="2994"/>
                </a:cubicBezTo>
                <a:cubicBezTo>
                  <a:pt x="57530" y="1745"/>
                  <a:pt x="50232" y="1499"/>
                  <a:pt x="42978" y="1254"/>
                </a:cubicBezTo>
                <a:cubicBezTo>
                  <a:pt x="32957" y="896"/>
                  <a:pt x="22936" y="562"/>
                  <a:pt x="12914" y="249"/>
                </a:cubicBezTo>
                <a:cubicBezTo>
                  <a:pt x="12140" y="215"/>
                  <a:pt x="8634" y="0"/>
                  <a:pt x="55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rot="10484934" flipH="1">
            <a:off x="7292455" y="-348495"/>
            <a:ext cx="2087045" cy="984164"/>
          </a:xfrm>
          <a:custGeom>
            <a:avLst/>
            <a:gdLst/>
            <a:ahLst/>
            <a:cxnLst/>
            <a:rect l="l" t="t" r="r" b="b"/>
            <a:pathLst>
              <a:path w="49839" h="23502" extrusionOk="0">
                <a:moveTo>
                  <a:pt x="12527" y="1"/>
                </a:moveTo>
                <a:cubicBezTo>
                  <a:pt x="11413" y="1"/>
                  <a:pt x="10247" y="125"/>
                  <a:pt x="9017" y="410"/>
                </a:cubicBezTo>
                <a:cubicBezTo>
                  <a:pt x="4486" y="1459"/>
                  <a:pt x="402" y="6325"/>
                  <a:pt x="157" y="11280"/>
                </a:cubicBezTo>
                <a:cubicBezTo>
                  <a:pt x="0" y="14650"/>
                  <a:pt x="1518" y="19694"/>
                  <a:pt x="5468" y="22238"/>
                </a:cubicBezTo>
                <a:cubicBezTo>
                  <a:pt x="6967" y="23186"/>
                  <a:pt x="8215" y="23502"/>
                  <a:pt x="9471" y="23502"/>
                </a:cubicBezTo>
                <a:cubicBezTo>
                  <a:pt x="10404" y="23502"/>
                  <a:pt x="11341" y="23327"/>
                  <a:pt x="12387" y="23109"/>
                </a:cubicBezTo>
                <a:cubicBezTo>
                  <a:pt x="23723" y="20797"/>
                  <a:pt x="35152" y="18016"/>
                  <a:pt x="46692" y="18016"/>
                </a:cubicBezTo>
                <a:cubicBezTo>
                  <a:pt x="47740" y="18016"/>
                  <a:pt x="48789" y="18039"/>
                  <a:pt x="49839" y="18087"/>
                </a:cubicBezTo>
                <a:cubicBezTo>
                  <a:pt x="49214" y="15520"/>
                  <a:pt x="49147" y="12820"/>
                  <a:pt x="48500" y="10253"/>
                </a:cubicBezTo>
                <a:cubicBezTo>
                  <a:pt x="47830" y="7664"/>
                  <a:pt x="46245" y="3624"/>
                  <a:pt x="43723" y="2486"/>
                </a:cubicBezTo>
                <a:cubicBezTo>
                  <a:pt x="43091" y="2196"/>
                  <a:pt x="42479" y="2074"/>
                  <a:pt x="41873" y="2074"/>
                </a:cubicBezTo>
                <a:cubicBezTo>
                  <a:pt x="38847" y="2074"/>
                  <a:pt x="35967" y="5108"/>
                  <a:pt x="31336" y="5276"/>
                </a:cubicBezTo>
                <a:cubicBezTo>
                  <a:pt x="31216" y="5280"/>
                  <a:pt x="31096" y="5282"/>
                  <a:pt x="30977" y="5282"/>
                </a:cubicBezTo>
                <a:cubicBezTo>
                  <a:pt x="24835" y="5282"/>
                  <a:pt x="19797" y="1"/>
                  <a:pt x="125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rot="10800000">
            <a:off x="5634813" y="207921"/>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rot="10800000">
            <a:off x="7750600" y="1024809"/>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rot="10800000">
            <a:off x="8980488" y="1939771"/>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rot="10800000">
            <a:off x="4725450" y="139996"/>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able of cotents">
  <p:cSld name="CUSTOM">
    <p:spTree>
      <p:nvGrpSpPr>
        <p:cNvPr id="1" name="Shape 166"/>
        <p:cNvGrpSpPr/>
        <p:nvPr/>
      </p:nvGrpSpPr>
      <p:grpSpPr>
        <a:xfrm>
          <a:off x="0" y="0"/>
          <a:ext cx="0" cy="0"/>
          <a:chOff x="0" y="0"/>
          <a:chExt cx="0" cy="0"/>
        </a:xfrm>
      </p:grpSpPr>
      <p:sp>
        <p:nvSpPr>
          <p:cNvPr id="167" name="Google Shape;167;p13"/>
          <p:cNvSpPr txBox="1">
            <a:spLocks noGrp="1"/>
          </p:cNvSpPr>
          <p:nvPr>
            <p:ph type="title"/>
          </p:nvPr>
        </p:nvSpPr>
        <p:spPr>
          <a:xfrm>
            <a:off x="2727000" y="363275"/>
            <a:ext cx="36900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atin typeface="Open Sans"/>
                <a:ea typeface="Open Sans"/>
                <a:cs typeface="Open Sans"/>
                <a:sym typeface="Open Sans"/>
              </a:defRPr>
            </a:lvl2pPr>
            <a:lvl3pPr lvl="2">
              <a:spcBef>
                <a:spcPts val="0"/>
              </a:spcBef>
              <a:spcAft>
                <a:spcPts val="0"/>
              </a:spcAft>
              <a:buSzPts val="3000"/>
              <a:buNone/>
              <a:defRPr>
                <a:latin typeface="Open Sans"/>
                <a:ea typeface="Open Sans"/>
                <a:cs typeface="Open Sans"/>
                <a:sym typeface="Open Sans"/>
              </a:defRPr>
            </a:lvl3pPr>
            <a:lvl4pPr lvl="3">
              <a:spcBef>
                <a:spcPts val="0"/>
              </a:spcBef>
              <a:spcAft>
                <a:spcPts val="0"/>
              </a:spcAft>
              <a:buSzPts val="3000"/>
              <a:buNone/>
              <a:defRPr>
                <a:latin typeface="Open Sans"/>
                <a:ea typeface="Open Sans"/>
                <a:cs typeface="Open Sans"/>
                <a:sym typeface="Open Sans"/>
              </a:defRPr>
            </a:lvl4pPr>
            <a:lvl5pPr lvl="4">
              <a:spcBef>
                <a:spcPts val="0"/>
              </a:spcBef>
              <a:spcAft>
                <a:spcPts val="0"/>
              </a:spcAft>
              <a:buSzPts val="3000"/>
              <a:buNone/>
              <a:defRPr>
                <a:latin typeface="Open Sans"/>
                <a:ea typeface="Open Sans"/>
                <a:cs typeface="Open Sans"/>
                <a:sym typeface="Open Sans"/>
              </a:defRPr>
            </a:lvl5pPr>
            <a:lvl6pPr lvl="5">
              <a:spcBef>
                <a:spcPts val="0"/>
              </a:spcBef>
              <a:spcAft>
                <a:spcPts val="0"/>
              </a:spcAft>
              <a:buSzPts val="3000"/>
              <a:buNone/>
              <a:defRPr>
                <a:latin typeface="Open Sans"/>
                <a:ea typeface="Open Sans"/>
                <a:cs typeface="Open Sans"/>
                <a:sym typeface="Open Sans"/>
              </a:defRPr>
            </a:lvl6pPr>
            <a:lvl7pPr lvl="6">
              <a:spcBef>
                <a:spcPts val="0"/>
              </a:spcBef>
              <a:spcAft>
                <a:spcPts val="0"/>
              </a:spcAft>
              <a:buSzPts val="3000"/>
              <a:buNone/>
              <a:defRPr>
                <a:latin typeface="Open Sans"/>
                <a:ea typeface="Open Sans"/>
                <a:cs typeface="Open Sans"/>
                <a:sym typeface="Open Sans"/>
              </a:defRPr>
            </a:lvl7pPr>
            <a:lvl8pPr lvl="7">
              <a:spcBef>
                <a:spcPts val="0"/>
              </a:spcBef>
              <a:spcAft>
                <a:spcPts val="0"/>
              </a:spcAft>
              <a:buSzPts val="3000"/>
              <a:buNone/>
              <a:defRPr>
                <a:latin typeface="Open Sans"/>
                <a:ea typeface="Open Sans"/>
                <a:cs typeface="Open Sans"/>
                <a:sym typeface="Open Sans"/>
              </a:defRPr>
            </a:lvl8pPr>
            <a:lvl9pPr lvl="8">
              <a:spcBef>
                <a:spcPts val="0"/>
              </a:spcBef>
              <a:spcAft>
                <a:spcPts val="0"/>
              </a:spcAft>
              <a:buSzPts val="3000"/>
              <a:buNone/>
              <a:defRPr>
                <a:latin typeface="Open Sans"/>
                <a:ea typeface="Open Sans"/>
                <a:cs typeface="Open Sans"/>
                <a:sym typeface="Open Sans"/>
              </a:defRPr>
            </a:lvl9pPr>
          </a:lstStyle>
          <a:p>
            <a:endParaRPr/>
          </a:p>
        </p:txBody>
      </p:sp>
      <p:sp>
        <p:nvSpPr>
          <p:cNvPr id="168" name="Google Shape;168;p13"/>
          <p:cNvSpPr txBox="1">
            <a:spLocks noGrp="1"/>
          </p:cNvSpPr>
          <p:nvPr>
            <p:ph type="subTitle" idx="1"/>
          </p:nvPr>
        </p:nvSpPr>
        <p:spPr>
          <a:xfrm>
            <a:off x="4379650" y="1868975"/>
            <a:ext cx="3830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100"/>
              <a:buFont typeface="Josefin Sans"/>
              <a:buNone/>
              <a:defRPr sz="2700" b="1">
                <a:solidFill>
                  <a:schemeClr val="dk1"/>
                </a:solidFill>
                <a:latin typeface="Josefin Sans"/>
                <a:ea typeface="Josefin Sans"/>
                <a:cs typeface="Josefin Sans"/>
                <a:sym typeface="Josefin Sans"/>
              </a:defRPr>
            </a:lvl1pPr>
            <a:lvl2pPr lvl="1" algn="ctr" rtl="0">
              <a:spcBef>
                <a:spcPts val="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2pPr>
            <a:lvl3pPr lvl="2"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3pPr>
            <a:lvl4pPr lvl="3"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4pPr>
            <a:lvl5pPr lvl="4"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5pPr>
            <a:lvl6pPr lvl="5"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6pPr>
            <a:lvl7pPr lvl="6"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7pPr>
            <a:lvl8pPr lvl="7"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8pPr>
            <a:lvl9pPr lvl="8" algn="ctr" rtl="0">
              <a:spcBef>
                <a:spcPts val="1600"/>
              </a:spcBef>
              <a:spcAft>
                <a:spcPts val="1600"/>
              </a:spcAft>
              <a:buClr>
                <a:schemeClr val="dk1"/>
              </a:buClr>
              <a:buSzPts val="2100"/>
              <a:buFont typeface="Josefin Sans"/>
              <a:buNone/>
              <a:defRPr sz="2100" b="1">
                <a:solidFill>
                  <a:schemeClr val="dk1"/>
                </a:solidFill>
                <a:latin typeface="Josefin Sans"/>
                <a:ea typeface="Josefin Sans"/>
                <a:cs typeface="Josefin Sans"/>
                <a:sym typeface="Josefin Sans"/>
              </a:defRPr>
            </a:lvl9pPr>
          </a:lstStyle>
          <a:p>
            <a:endParaRPr/>
          </a:p>
        </p:txBody>
      </p:sp>
      <p:sp>
        <p:nvSpPr>
          <p:cNvPr id="169" name="Google Shape;169;p13"/>
          <p:cNvSpPr txBox="1">
            <a:spLocks noGrp="1"/>
          </p:cNvSpPr>
          <p:nvPr>
            <p:ph type="subTitle" idx="2"/>
          </p:nvPr>
        </p:nvSpPr>
        <p:spPr>
          <a:xfrm>
            <a:off x="5051588" y="2188088"/>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170" name="Google Shape;170;p13"/>
          <p:cNvSpPr txBox="1">
            <a:spLocks noGrp="1"/>
          </p:cNvSpPr>
          <p:nvPr>
            <p:ph type="subTitle" idx="3"/>
          </p:nvPr>
        </p:nvSpPr>
        <p:spPr>
          <a:xfrm>
            <a:off x="934238" y="1868975"/>
            <a:ext cx="36900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100"/>
              <a:buFont typeface="Josefin Sans"/>
              <a:buNone/>
              <a:defRPr sz="2700" b="1">
                <a:solidFill>
                  <a:schemeClr val="dk1"/>
                </a:solidFill>
                <a:latin typeface="Josefin Sans"/>
                <a:ea typeface="Josefin Sans"/>
                <a:cs typeface="Josefin Sans"/>
                <a:sym typeface="Josefin Sans"/>
              </a:defRPr>
            </a:lvl1pPr>
            <a:lvl2pPr lvl="1" algn="ctr" rtl="0">
              <a:spcBef>
                <a:spcPts val="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2pPr>
            <a:lvl3pPr lvl="2"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3pPr>
            <a:lvl4pPr lvl="3"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4pPr>
            <a:lvl5pPr lvl="4"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5pPr>
            <a:lvl6pPr lvl="5"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6pPr>
            <a:lvl7pPr lvl="6"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7pPr>
            <a:lvl8pPr lvl="7"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8pPr>
            <a:lvl9pPr lvl="8" algn="ctr" rtl="0">
              <a:spcBef>
                <a:spcPts val="1600"/>
              </a:spcBef>
              <a:spcAft>
                <a:spcPts val="1600"/>
              </a:spcAft>
              <a:buClr>
                <a:schemeClr val="dk1"/>
              </a:buClr>
              <a:buSzPts val="2100"/>
              <a:buFont typeface="Josefin Sans"/>
              <a:buNone/>
              <a:defRPr sz="2100" b="1">
                <a:solidFill>
                  <a:schemeClr val="dk1"/>
                </a:solidFill>
                <a:latin typeface="Josefin Sans"/>
                <a:ea typeface="Josefin Sans"/>
                <a:cs typeface="Josefin Sans"/>
                <a:sym typeface="Josefin Sans"/>
              </a:defRPr>
            </a:lvl9pPr>
          </a:lstStyle>
          <a:p>
            <a:endParaRPr/>
          </a:p>
        </p:txBody>
      </p:sp>
      <p:sp>
        <p:nvSpPr>
          <p:cNvPr id="171" name="Google Shape;171;p13"/>
          <p:cNvSpPr txBox="1">
            <a:spLocks noGrp="1"/>
          </p:cNvSpPr>
          <p:nvPr>
            <p:ph type="subTitle" idx="4"/>
          </p:nvPr>
        </p:nvSpPr>
        <p:spPr>
          <a:xfrm>
            <a:off x="1536188" y="2188088"/>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172" name="Google Shape;172;p13"/>
          <p:cNvSpPr txBox="1">
            <a:spLocks noGrp="1"/>
          </p:cNvSpPr>
          <p:nvPr>
            <p:ph type="subTitle" idx="5"/>
          </p:nvPr>
        </p:nvSpPr>
        <p:spPr>
          <a:xfrm>
            <a:off x="4379600" y="3770850"/>
            <a:ext cx="3830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100"/>
              <a:buFont typeface="Josefin Sans"/>
              <a:buNone/>
              <a:defRPr sz="2700" b="1">
                <a:solidFill>
                  <a:schemeClr val="dk1"/>
                </a:solidFill>
                <a:latin typeface="Josefin Sans"/>
                <a:ea typeface="Josefin Sans"/>
                <a:cs typeface="Josefin Sans"/>
                <a:sym typeface="Josefin Sans"/>
              </a:defRPr>
            </a:lvl1pPr>
            <a:lvl2pPr lvl="1" algn="ctr" rtl="0">
              <a:spcBef>
                <a:spcPts val="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2pPr>
            <a:lvl3pPr lvl="2"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3pPr>
            <a:lvl4pPr lvl="3"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4pPr>
            <a:lvl5pPr lvl="4"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5pPr>
            <a:lvl6pPr lvl="5"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6pPr>
            <a:lvl7pPr lvl="6"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7pPr>
            <a:lvl8pPr lvl="7"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8pPr>
            <a:lvl9pPr lvl="8" algn="ctr" rtl="0">
              <a:spcBef>
                <a:spcPts val="1600"/>
              </a:spcBef>
              <a:spcAft>
                <a:spcPts val="1600"/>
              </a:spcAft>
              <a:buClr>
                <a:schemeClr val="dk1"/>
              </a:buClr>
              <a:buSzPts val="2100"/>
              <a:buFont typeface="Josefin Sans"/>
              <a:buNone/>
              <a:defRPr sz="2100" b="1">
                <a:solidFill>
                  <a:schemeClr val="dk1"/>
                </a:solidFill>
                <a:latin typeface="Josefin Sans"/>
                <a:ea typeface="Josefin Sans"/>
                <a:cs typeface="Josefin Sans"/>
                <a:sym typeface="Josefin Sans"/>
              </a:defRPr>
            </a:lvl9pPr>
          </a:lstStyle>
          <a:p>
            <a:endParaRPr/>
          </a:p>
        </p:txBody>
      </p:sp>
      <p:sp>
        <p:nvSpPr>
          <p:cNvPr id="173" name="Google Shape;173;p13"/>
          <p:cNvSpPr txBox="1">
            <a:spLocks noGrp="1"/>
          </p:cNvSpPr>
          <p:nvPr>
            <p:ph type="subTitle" idx="6"/>
          </p:nvPr>
        </p:nvSpPr>
        <p:spPr>
          <a:xfrm>
            <a:off x="5051588" y="4089975"/>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174" name="Google Shape;174;p13"/>
          <p:cNvSpPr txBox="1">
            <a:spLocks noGrp="1"/>
          </p:cNvSpPr>
          <p:nvPr>
            <p:ph type="subTitle" idx="7"/>
          </p:nvPr>
        </p:nvSpPr>
        <p:spPr>
          <a:xfrm>
            <a:off x="934238" y="3770850"/>
            <a:ext cx="36900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100"/>
              <a:buFont typeface="Josefin Sans"/>
              <a:buNone/>
              <a:defRPr sz="2700" b="1">
                <a:solidFill>
                  <a:schemeClr val="dk1"/>
                </a:solidFill>
                <a:latin typeface="Josefin Sans"/>
                <a:ea typeface="Josefin Sans"/>
                <a:cs typeface="Josefin Sans"/>
                <a:sym typeface="Josefin Sans"/>
              </a:defRPr>
            </a:lvl1pPr>
            <a:lvl2pPr lvl="1" algn="ctr" rtl="0">
              <a:spcBef>
                <a:spcPts val="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2pPr>
            <a:lvl3pPr lvl="2"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3pPr>
            <a:lvl4pPr lvl="3"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4pPr>
            <a:lvl5pPr lvl="4"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5pPr>
            <a:lvl6pPr lvl="5"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6pPr>
            <a:lvl7pPr lvl="6"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7pPr>
            <a:lvl8pPr lvl="7"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8pPr>
            <a:lvl9pPr lvl="8" algn="ctr" rtl="0">
              <a:spcBef>
                <a:spcPts val="1600"/>
              </a:spcBef>
              <a:spcAft>
                <a:spcPts val="1600"/>
              </a:spcAft>
              <a:buClr>
                <a:schemeClr val="dk1"/>
              </a:buClr>
              <a:buSzPts val="2100"/>
              <a:buFont typeface="Josefin Sans"/>
              <a:buNone/>
              <a:defRPr sz="2100" b="1">
                <a:solidFill>
                  <a:schemeClr val="dk1"/>
                </a:solidFill>
                <a:latin typeface="Josefin Sans"/>
                <a:ea typeface="Josefin Sans"/>
                <a:cs typeface="Josefin Sans"/>
                <a:sym typeface="Josefin Sans"/>
              </a:defRPr>
            </a:lvl9pPr>
          </a:lstStyle>
          <a:p>
            <a:endParaRPr/>
          </a:p>
        </p:txBody>
      </p:sp>
      <p:sp>
        <p:nvSpPr>
          <p:cNvPr id="175" name="Google Shape;175;p13"/>
          <p:cNvSpPr txBox="1">
            <a:spLocks noGrp="1"/>
          </p:cNvSpPr>
          <p:nvPr>
            <p:ph type="subTitle" idx="8"/>
          </p:nvPr>
        </p:nvSpPr>
        <p:spPr>
          <a:xfrm>
            <a:off x="1536188" y="4089975"/>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176" name="Google Shape;176;p13"/>
          <p:cNvSpPr txBox="1">
            <a:spLocks noGrp="1"/>
          </p:cNvSpPr>
          <p:nvPr>
            <p:ph type="title" idx="9" hasCustomPrompt="1"/>
          </p:nvPr>
        </p:nvSpPr>
        <p:spPr>
          <a:xfrm>
            <a:off x="2259638" y="1171113"/>
            <a:ext cx="1039200" cy="667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000"/>
              <a:buNone/>
              <a:defRPr sz="5000">
                <a:solidFill>
                  <a:schemeClr val="accent2"/>
                </a:solidFill>
              </a:defRPr>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sp>
        <p:nvSpPr>
          <p:cNvPr id="177" name="Google Shape;177;p13"/>
          <p:cNvSpPr txBox="1">
            <a:spLocks noGrp="1"/>
          </p:cNvSpPr>
          <p:nvPr>
            <p:ph type="title" idx="13" hasCustomPrompt="1"/>
          </p:nvPr>
        </p:nvSpPr>
        <p:spPr>
          <a:xfrm>
            <a:off x="5775063" y="1171113"/>
            <a:ext cx="1039200" cy="667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000"/>
              <a:buNone/>
              <a:defRPr sz="5000">
                <a:solidFill>
                  <a:schemeClr val="accent2"/>
                </a:solidFill>
              </a:defRPr>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sp>
        <p:nvSpPr>
          <p:cNvPr id="178" name="Google Shape;178;p13"/>
          <p:cNvSpPr txBox="1">
            <a:spLocks noGrp="1"/>
          </p:cNvSpPr>
          <p:nvPr>
            <p:ph type="title" idx="14" hasCustomPrompt="1"/>
          </p:nvPr>
        </p:nvSpPr>
        <p:spPr>
          <a:xfrm>
            <a:off x="2259638" y="3071125"/>
            <a:ext cx="1039200" cy="667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000"/>
              <a:buNone/>
              <a:defRPr sz="5000">
                <a:solidFill>
                  <a:schemeClr val="accent2"/>
                </a:solidFill>
              </a:defRPr>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sp>
        <p:nvSpPr>
          <p:cNvPr id="179" name="Google Shape;179;p13"/>
          <p:cNvSpPr txBox="1">
            <a:spLocks noGrp="1"/>
          </p:cNvSpPr>
          <p:nvPr>
            <p:ph type="title" idx="15" hasCustomPrompt="1"/>
          </p:nvPr>
        </p:nvSpPr>
        <p:spPr>
          <a:xfrm>
            <a:off x="5775063" y="3071125"/>
            <a:ext cx="1039200" cy="667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000"/>
              <a:buNone/>
              <a:defRPr sz="5000">
                <a:solidFill>
                  <a:schemeClr val="accent2"/>
                </a:solidFill>
              </a:defRPr>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sp>
        <p:nvSpPr>
          <p:cNvPr id="180" name="Google Shape;180;p13"/>
          <p:cNvSpPr/>
          <p:nvPr/>
        </p:nvSpPr>
        <p:spPr>
          <a:xfrm rot="-5267561">
            <a:off x="-2166865" y="2462282"/>
            <a:ext cx="4818716" cy="780968"/>
          </a:xfrm>
          <a:custGeom>
            <a:avLst/>
            <a:gdLst/>
            <a:ahLst/>
            <a:cxnLst/>
            <a:rect l="l" t="t" r="r" b="b"/>
            <a:pathLst>
              <a:path w="79484" h="14785" extrusionOk="0">
                <a:moveTo>
                  <a:pt x="64823" y="0"/>
                </a:moveTo>
                <a:cubicBezTo>
                  <a:pt x="56730" y="0"/>
                  <a:pt x="48629" y="357"/>
                  <a:pt x="40537" y="566"/>
                </a:cubicBezTo>
                <a:cubicBezTo>
                  <a:pt x="32882" y="767"/>
                  <a:pt x="25204" y="856"/>
                  <a:pt x="17548" y="856"/>
                </a:cubicBezTo>
                <a:lnTo>
                  <a:pt x="6188" y="856"/>
                </a:lnTo>
                <a:cubicBezTo>
                  <a:pt x="5806" y="856"/>
                  <a:pt x="5327" y="841"/>
                  <a:pt x="4808" y="841"/>
                </a:cubicBezTo>
                <a:cubicBezTo>
                  <a:pt x="2720" y="841"/>
                  <a:pt x="0" y="1085"/>
                  <a:pt x="519" y="3534"/>
                </a:cubicBezTo>
                <a:cubicBezTo>
                  <a:pt x="1166" y="6614"/>
                  <a:pt x="4269" y="9560"/>
                  <a:pt x="6746" y="11190"/>
                </a:cubicBezTo>
                <a:cubicBezTo>
                  <a:pt x="10540" y="13712"/>
                  <a:pt x="15160" y="14738"/>
                  <a:pt x="19713" y="14783"/>
                </a:cubicBezTo>
                <a:cubicBezTo>
                  <a:pt x="19807" y="14784"/>
                  <a:pt x="19901" y="14784"/>
                  <a:pt x="19995" y="14784"/>
                </a:cubicBezTo>
                <a:cubicBezTo>
                  <a:pt x="22334" y="14784"/>
                  <a:pt x="24671" y="14518"/>
                  <a:pt x="26967" y="14024"/>
                </a:cubicBezTo>
                <a:cubicBezTo>
                  <a:pt x="29891" y="13377"/>
                  <a:pt x="32703" y="12350"/>
                  <a:pt x="35515" y="11324"/>
                </a:cubicBezTo>
                <a:cubicBezTo>
                  <a:pt x="42724" y="8712"/>
                  <a:pt x="50045" y="6235"/>
                  <a:pt x="57633" y="5141"/>
                </a:cubicBezTo>
                <a:cubicBezTo>
                  <a:pt x="61727" y="4546"/>
                  <a:pt x="65864" y="4360"/>
                  <a:pt x="70011" y="4360"/>
                </a:cubicBezTo>
                <a:cubicBezTo>
                  <a:pt x="73167" y="4360"/>
                  <a:pt x="76330" y="4468"/>
                  <a:pt x="79484" y="4583"/>
                </a:cubicBezTo>
                <a:cubicBezTo>
                  <a:pt x="79461" y="3222"/>
                  <a:pt x="79439" y="1860"/>
                  <a:pt x="79439" y="499"/>
                </a:cubicBezTo>
                <a:cubicBezTo>
                  <a:pt x="74572" y="130"/>
                  <a:pt x="69699" y="0"/>
                  <a:pt x="648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3"/>
          <p:cNvSpPr/>
          <p:nvPr/>
        </p:nvSpPr>
        <p:spPr>
          <a:xfrm rot="-5400000">
            <a:off x="-954332" y="1253578"/>
            <a:ext cx="2393629" cy="966464"/>
          </a:xfrm>
          <a:custGeom>
            <a:avLst/>
            <a:gdLst/>
            <a:ahLst/>
            <a:cxnLst/>
            <a:rect l="l" t="t" r="r" b="b"/>
            <a:pathLst>
              <a:path w="72716" h="43165" extrusionOk="0">
                <a:moveTo>
                  <a:pt x="36506" y="1"/>
                </a:moveTo>
                <a:cubicBezTo>
                  <a:pt x="24983" y="1"/>
                  <a:pt x="13559" y="1174"/>
                  <a:pt x="0" y="3973"/>
                </a:cubicBezTo>
                <a:cubicBezTo>
                  <a:pt x="982" y="6629"/>
                  <a:pt x="1205" y="12052"/>
                  <a:pt x="1853" y="14262"/>
                </a:cubicBezTo>
                <a:cubicBezTo>
                  <a:pt x="3259" y="19194"/>
                  <a:pt x="12610" y="30220"/>
                  <a:pt x="23859" y="33077"/>
                </a:cubicBezTo>
                <a:cubicBezTo>
                  <a:pt x="25907" y="33596"/>
                  <a:pt x="27823" y="33808"/>
                  <a:pt x="29631" y="33808"/>
                </a:cubicBezTo>
                <a:cubicBezTo>
                  <a:pt x="37728" y="33808"/>
                  <a:pt x="43662" y="29551"/>
                  <a:pt x="49622" y="29551"/>
                </a:cubicBezTo>
                <a:cubicBezTo>
                  <a:pt x="50569" y="29551"/>
                  <a:pt x="51516" y="29659"/>
                  <a:pt x="52472" y="29907"/>
                </a:cubicBezTo>
                <a:cubicBezTo>
                  <a:pt x="60284" y="31938"/>
                  <a:pt x="55507" y="42049"/>
                  <a:pt x="72715" y="43165"/>
                </a:cubicBezTo>
                <a:cubicBezTo>
                  <a:pt x="70483" y="29863"/>
                  <a:pt x="71086" y="16270"/>
                  <a:pt x="71689" y="2812"/>
                </a:cubicBezTo>
                <a:cubicBezTo>
                  <a:pt x="58580" y="1069"/>
                  <a:pt x="47498" y="1"/>
                  <a:pt x="365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3"/>
          <p:cNvSpPr/>
          <p:nvPr/>
        </p:nvSpPr>
        <p:spPr>
          <a:xfrm rot="5400000">
            <a:off x="-672825" y="419298"/>
            <a:ext cx="2096898" cy="989152"/>
          </a:xfrm>
          <a:custGeom>
            <a:avLst/>
            <a:gdLst/>
            <a:ahLst/>
            <a:cxnLst/>
            <a:rect l="l" t="t" r="r" b="b"/>
            <a:pathLst>
              <a:path w="143993" h="61524" extrusionOk="0">
                <a:moveTo>
                  <a:pt x="25900" y="1"/>
                </a:moveTo>
                <a:cubicBezTo>
                  <a:pt x="11671" y="1"/>
                  <a:pt x="1" y="8596"/>
                  <a:pt x="1" y="8596"/>
                </a:cubicBezTo>
                <a:lnTo>
                  <a:pt x="186" y="61523"/>
                </a:lnTo>
                <a:lnTo>
                  <a:pt x="143993" y="61523"/>
                </a:lnTo>
                <a:cubicBezTo>
                  <a:pt x="138074" y="43327"/>
                  <a:pt x="128448" y="39288"/>
                  <a:pt x="117124" y="39288"/>
                </a:cubicBezTo>
                <a:cubicBezTo>
                  <a:pt x="108085" y="39288"/>
                  <a:pt x="97965" y="41861"/>
                  <a:pt x="87783" y="41861"/>
                </a:cubicBezTo>
                <a:cubicBezTo>
                  <a:pt x="83897" y="41861"/>
                  <a:pt x="80003" y="41486"/>
                  <a:pt x="76156" y="40451"/>
                </a:cubicBezTo>
                <a:cubicBezTo>
                  <a:pt x="58842" y="35830"/>
                  <a:pt x="64326" y="18763"/>
                  <a:pt x="43685" y="5269"/>
                </a:cubicBezTo>
                <a:cubicBezTo>
                  <a:pt x="37737" y="1386"/>
                  <a:pt x="31612" y="1"/>
                  <a:pt x="259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3"/>
          <p:cNvSpPr/>
          <p:nvPr/>
        </p:nvSpPr>
        <p:spPr>
          <a:xfrm rot="5400000">
            <a:off x="121363" y="3132963"/>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13"/>
          <p:cNvSpPr/>
          <p:nvPr/>
        </p:nvSpPr>
        <p:spPr>
          <a:xfrm rot="5400000">
            <a:off x="993813" y="264713"/>
            <a:ext cx="98400" cy="98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13"/>
          <p:cNvSpPr/>
          <p:nvPr/>
        </p:nvSpPr>
        <p:spPr>
          <a:xfrm rot="5400000">
            <a:off x="540138" y="1290438"/>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3"/>
          <p:cNvSpPr/>
          <p:nvPr/>
        </p:nvSpPr>
        <p:spPr>
          <a:xfrm rot="5400000">
            <a:off x="441438" y="2700513"/>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3"/>
          <p:cNvSpPr/>
          <p:nvPr/>
        </p:nvSpPr>
        <p:spPr>
          <a:xfrm rot="5532439">
            <a:off x="6598811" y="1897536"/>
            <a:ext cx="4818716" cy="780968"/>
          </a:xfrm>
          <a:custGeom>
            <a:avLst/>
            <a:gdLst/>
            <a:ahLst/>
            <a:cxnLst/>
            <a:rect l="l" t="t" r="r" b="b"/>
            <a:pathLst>
              <a:path w="79484" h="14785" extrusionOk="0">
                <a:moveTo>
                  <a:pt x="64823" y="0"/>
                </a:moveTo>
                <a:cubicBezTo>
                  <a:pt x="56730" y="0"/>
                  <a:pt x="48629" y="357"/>
                  <a:pt x="40537" y="566"/>
                </a:cubicBezTo>
                <a:cubicBezTo>
                  <a:pt x="32882" y="767"/>
                  <a:pt x="25204" y="856"/>
                  <a:pt x="17548" y="856"/>
                </a:cubicBezTo>
                <a:lnTo>
                  <a:pt x="6188" y="856"/>
                </a:lnTo>
                <a:cubicBezTo>
                  <a:pt x="5806" y="856"/>
                  <a:pt x="5327" y="841"/>
                  <a:pt x="4808" y="841"/>
                </a:cubicBezTo>
                <a:cubicBezTo>
                  <a:pt x="2720" y="841"/>
                  <a:pt x="0" y="1085"/>
                  <a:pt x="519" y="3534"/>
                </a:cubicBezTo>
                <a:cubicBezTo>
                  <a:pt x="1166" y="6614"/>
                  <a:pt x="4269" y="9560"/>
                  <a:pt x="6746" y="11190"/>
                </a:cubicBezTo>
                <a:cubicBezTo>
                  <a:pt x="10540" y="13712"/>
                  <a:pt x="15160" y="14738"/>
                  <a:pt x="19713" y="14783"/>
                </a:cubicBezTo>
                <a:cubicBezTo>
                  <a:pt x="19807" y="14784"/>
                  <a:pt x="19901" y="14784"/>
                  <a:pt x="19995" y="14784"/>
                </a:cubicBezTo>
                <a:cubicBezTo>
                  <a:pt x="22334" y="14784"/>
                  <a:pt x="24671" y="14518"/>
                  <a:pt x="26967" y="14024"/>
                </a:cubicBezTo>
                <a:cubicBezTo>
                  <a:pt x="29891" y="13377"/>
                  <a:pt x="32703" y="12350"/>
                  <a:pt x="35515" y="11324"/>
                </a:cubicBezTo>
                <a:cubicBezTo>
                  <a:pt x="42724" y="8712"/>
                  <a:pt x="50045" y="6235"/>
                  <a:pt x="57633" y="5141"/>
                </a:cubicBezTo>
                <a:cubicBezTo>
                  <a:pt x="61727" y="4546"/>
                  <a:pt x="65864" y="4360"/>
                  <a:pt x="70011" y="4360"/>
                </a:cubicBezTo>
                <a:cubicBezTo>
                  <a:pt x="73167" y="4360"/>
                  <a:pt x="76330" y="4468"/>
                  <a:pt x="79484" y="4583"/>
                </a:cubicBezTo>
                <a:cubicBezTo>
                  <a:pt x="79461" y="3222"/>
                  <a:pt x="79439" y="1860"/>
                  <a:pt x="79439" y="499"/>
                </a:cubicBezTo>
                <a:cubicBezTo>
                  <a:pt x="74572" y="130"/>
                  <a:pt x="69699" y="0"/>
                  <a:pt x="648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3"/>
          <p:cNvSpPr/>
          <p:nvPr/>
        </p:nvSpPr>
        <p:spPr>
          <a:xfrm rot="5400000">
            <a:off x="7811366" y="2920743"/>
            <a:ext cx="2393629" cy="966464"/>
          </a:xfrm>
          <a:custGeom>
            <a:avLst/>
            <a:gdLst/>
            <a:ahLst/>
            <a:cxnLst/>
            <a:rect l="l" t="t" r="r" b="b"/>
            <a:pathLst>
              <a:path w="72716" h="43165" extrusionOk="0">
                <a:moveTo>
                  <a:pt x="36506" y="1"/>
                </a:moveTo>
                <a:cubicBezTo>
                  <a:pt x="24983" y="1"/>
                  <a:pt x="13559" y="1174"/>
                  <a:pt x="0" y="3973"/>
                </a:cubicBezTo>
                <a:cubicBezTo>
                  <a:pt x="982" y="6629"/>
                  <a:pt x="1205" y="12052"/>
                  <a:pt x="1853" y="14262"/>
                </a:cubicBezTo>
                <a:cubicBezTo>
                  <a:pt x="3259" y="19194"/>
                  <a:pt x="12610" y="30220"/>
                  <a:pt x="23859" y="33077"/>
                </a:cubicBezTo>
                <a:cubicBezTo>
                  <a:pt x="25907" y="33596"/>
                  <a:pt x="27823" y="33808"/>
                  <a:pt x="29631" y="33808"/>
                </a:cubicBezTo>
                <a:cubicBezTo>
                  <a:pt x="37728" y="33808"/>
                  <a:pt x="43662" y="29551"/>
                  <a:pt x="49622" y="29551"/>
                </a:cubicBezTo>
                <a:cubicBezTo>
                  <a:pt x="50569" y="29551"/>
                  <a:pt x="51516" y="29659"/>
                  <a:pt x="52472" y="29907"/>
                </a:cubicBezTo>
                <a:cubicBezTo>
                  <a:pt x="60284" y="31938"/>
                  <a:pt x="55507" y="42049"/>
                  <a:pt x="72715" y="43165"/>
                </a:cubicBezTo>
                <a:cubicBezTo>
                  <a:pt x="70483" y="29863"/>
                  <a:pt x="71086" y="16270"/>
                  <a:pt x="71689" y="2812"/>
                </a:cubicBezTo>
                <a:cubicBezTo>
                  <a:pt x="58580" y="1069"/>
                  <a:pt x="47498" y="1"/>
                  <a:pt x="365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3"/>
          <p:cNvSpPr/>
          <p:nvPr/>
        </p:nvSpPr>
        <p:spPr>
          <a:xfrm rot="-5400000">
            <a:off x="7826590" y="3732336"/>
            <a:ext cx="2096898" cy="989152"/>
          </a:xfrm>
          <a:custGeom>
            <a:avLst/>
            <a:gdLst/>
            <a:ahLst/>
            <a:cxnLst/>
            <a:rect l="l" t="t" r="r" b="b"/>
            <a:pathLst>
              <a:path w="143993" h="61524" extrusionOk="0">
                <a:moveTo>
                  <a:pt x="25900" y="1"/>
                </a:moveTo>
                <a:cubicBezTo>
                  <a:pt x="11671" y="1"/>
                  <a:pt x="1" y="8596"/>
                  <a:pt x="1" y="8596"/>
                </a:cubicBezTo>
                <a:lnTo>
                  <a:pt x="186" y="61523"/>
                </a:lnTo>
                <a:lnTo>
                  <a:pt x="143993" y="61523"/>
                </a:lnTo>
                <a:cubicBezTo>
                  <a:pt x="138074" y="43327"/>
                  <a:pt x="128448" y="39288"/>
                  <a:pt x="117124" y="39288"/>
                </a:cubicBezTo>
                <a:cubicBezTo>
                  <a:pt x="108085" y="39288"/>
                  <a:pt x="97965" y="41861"/>
                  <a:pt x="87783" y="41861"/>
                </a:cubicBezTo>
                <a:cubicBezTo>
                  <a:pt x="83897" y="41861"/>
                  <a:pt x="80003" y="41486"/>
                  <a:pt x="76156" y="40451"/>
                </a:cubicBezTo>
                <a:cubicBezTo>
                  <a:pt x="58842" y="35830"/>
                  <a:pt x="64326" y="18763"/>
                  <a:pt x="43685" y="5269"/>
                </a:cubicBezTo>
                <a:cubicBezTo>
                  <a:pt x="37737" y="1386"/>
                  <a:pt x="31612" y="1"/>
                  <a:pt x="259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3"/>
          <p:cNvSpPr/>
          <p:nvPr/>
        </p:nvSpPr>
        <p:spPr>
          <a:xfrm rot="-5400000">
            <a:off x="8965800" y="1844324"/>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3"/>
          <p:cNvSpPr/>
          <p:nvPr/>
        </p:nvSpPr>
        <p:spPr>
          <a:xfrm rot="-5400000">
            <a:off x="8612125" y="3751649"/>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3"/>
          <p:cNvSpPr/>
          <p:nvPr/>
        </p:nvSpPr>
        <p:spPr>
          <a:xfrm rot="-5400000">
            <a:off x="8710825" y="2341574"/>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3"/>
          <p:cNvSpPr/>
          <p:nvPr/>
        </p:nvSpPr>
        <p:spPr>
          <a:xfrm rot="-5400000">
            <a:off x="8158450" y="4777374"/>
            <a:ext cx="98400" cy="98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Quote">
  <p:cSld name="CUSTOM_2">
    <p:spTree>
      <p:nvGrpSpPr>
        <p:cNvPr id="1" name="Shape 194"/>
        <p:cNvGrpSpPr/>
        <p:nvPr/>
      </p:nvGrpSpPr>
      <p:grpSpPr>
        <a:xfrm>
          <a:off x="0" y="0"/>
          <a:ext cx="0" cy="0"/>
          <a:chOff x="0" y="0"/>
          <a:chExt cx="0" cy="0"/>
        </a:xfrm>
      </p:grpSpPr>
      <p:sp>
        <p:nvSpPr>
          <p:cNvPr id="195" name="Google Shape;195;p14"/>
          <p:cNvSpPr txBox="1">
            <a:spLocks noGrp="1"/>
          </p:cNvSpPr>
          <p:nvPr>
            <p:ph type="title"/>
          </p:nvPr>
        </p:nvSpPr>
        <p:spPr>
          <a:xfrm>
            <a:off x="3373350" y="2938325"/>
            <a:ext cx="4044000" cy="4977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5100"/>
              <a:buNone/>
              <a:defRPr sz="3000"/>
            </a:lvl1pPr>
            <a:lvl2pPr lvl="1" rtl="0">
              <a:spcBef>
                <a:spcPts val="160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196" name="Google Shape;196;p14"/>
          <p:cNvSpPr txBox="1">
            <a:spLocks noGrp="1"/>
          </p:cNvSpPr>
          <p:nvPr>
            <p:ph type="subTitle" idx="1"/>
          </p:nvPr>
        </p:nvSpPr>
        <p:spPr>
          <a:xfrm>
            <a:off x="1726650" y="1707450"/>
            <a:ext cx="5690700" cy="989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accent4"/>
              </a:buClr>
              <a:buSzPts val="1200"/>
              <a:buNone/>
              <a:defRPr sz="20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197" name="Google Shape;197;p14"/>
          <p:cNvSpPr/>
          <p:nvPr/>
        </p:nvSpPr>
        <p:spPr>
          <a:xfrm>
            <a:off x="2301825" y="-81050"/>
            <a:ext cx="5472801" cy="1242133"/>
          </a:xfrm>
          <a:custGeom>
            <a:avLst/>
            <a:gdLst/>
            <a:ahLst/>
            <a:cxnLst/>
            <a:rect l="l" t="t" r="r" b="b"/>
            <a:pathLst>
              <a:path w="113987" h="48554" extrusionOk="0">
                <a:moveTo>
                  <a:pt x="1" y="1"/>
                </a:moveTo>
                <a:cubicBezTo>
                  <a:pt x="1664" y="4622"/>
                  <a:pt x="7395" y="8627"/>
                  <a:pt x="14480" y="9243"/>
                </a:cubicBezTo>
                <a:cubicBezTo>
                  <a:pt x="15269" y="9310"/>
                  <a:pt x="16057" y="9341"/>
                  <a:pt x="16844" y="9341"/>
                </a:cubicBezTo>
                <a:cubicBezTo>
                  <a:pt x="26954" y="9341"/>
                  <a:pt x="36902" y="4191"/>
                  <a:pt x="46543" y="4191"/>
                </a:cubicBezTo>
                <a:cubicBezTo>
                  <a:pt x="48520" y="4191"/>
                  <a:pt x="50484" y="4408"/>
                  <a:pt x="52434" y="4930"/>
                </a:cubicBezTo>
                <a:cubicBezTo>
                  <a:pt x="59335" y="6717"/>
                  <a:pt x="63032" y="11831"/>
                  <a:pt x="63833" y="16760"/>
                </a:cubicBezTo>
                <a:cubicBezTo>
                  <a:pt x="64634" y="21750"/>
                  <a:pt x="63155" y="26680"/>
                  <a:pt x="62970" y="31609"/>
                </a:cubicBezTo>
                <a:cubicBezTo>
                  <a:pt x="62847" y="36538"/>
                  <a:pt x="64264" y="41898"/>
                  <a:pt x="69563" y="45349"/>
                </a:cubicBezTo>
                <a:cubicBezTo>
                  <a:pt x="73005" y="47564"/>
                  <a:pt x="77580" y="48553"/>
                  <a:pt x="82312" y="48553"/>
                </a:cubicBezTo>
                <a:cubicBezTo>
                  <a:pt x="88505" y="48553"/>
                  <a:pt x="94967" y="46857"/>
                  <a:pt x="99507" y="43993"/>
                </a:cubicBezTo>
                <a:cubicBezTo>
                  <a:pt x="107579" y="38941"/>
                  <a:pt x="110906" y="31362"/>
                  <a:pt x="112508" y="24030"/>
                </a:cubicBezTo>
                <a:cubicBezTo>
                  <a:pt x="113987" y="17253"/>
                  <a:pt x="112262" y="3821"/>
                  <a:pt x="10382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4"/>
          <p:cNvSpPr/>
          <p:nvPr/>
        </p:nvSpPr>
        <p:spPr>
          <a:xfrm rot="10800000">
            <a:off x="3105740" y="-321877"/>
            <a:ext cx="2419310" cy="861877"/>
          </a:xfrm>
          <a:custGeom>
            <a:avLst/>
            <a:gdLst/>
            <a:ahLst/>
            <a:cxnLst/>
            <a:rect l="l" t="t" r="r" b="b"/>
            <a:pathLst>
              <a:path w="49839" h="23502" extrusionOk="0">
                <a:moveTo>
                  <a:pt x="12527" y="1"/>
                </a:moveTo>
                <a:cubicBezTo>
                  <a:pt x="11413" y="1"/>
                  <a:pt x="10247" y="125"/>
                  <a:pt x="9017" y="410"/>
                </a:cubicBezTo>
                <a:cubicBezTo>
                  <a:pt x="4486" y="1459"/>
                  <a:pt x="402" y="6325"/>
                  <a:pt x="157" y="11280"/>
                </a:cubicBezTo>
                <a:cubicBezTo>
                  <a:pt x="0" y="14650"/>
                  <a:pt x="1518" y="19694"/>
                  <a:pt x="5468" y="22238"/>
                </a:cubicBezTo>
                <a:cubicBezTo>
                  <a:pt x="6967" y="23186"/>
                  <a:pt x="8215" y="23502"/>
                  <a:pt x="9471" y="23502"/>
                </a:cubicBezTo>
                <a:cubicBezTo>
                  <a:pt x="10404" y="23502"/>
                  <a:pt x="11341" y="23327"/>
                  <a:pt x="12387" y="23109"/>
                </a:cubicBezTo>
                <a:cubicBezTo>
                  <a:pt x="23723" y="20797"/>
                  <a:pt x="35152" y="18016"/>
                  <a:pt x="46692" y="18016"/>
                </a:cubicBezTo>
                <a:cubicBezTo>
                  <a:pt x="47740" y="18016"/>
                  <a:pt x="48789" y="18039"/>
                  <a:pt x="49839" y="18087"/>
                </a:cubicBezTo>
                <a:cubicBezTo>
                  <a:pt x="49214" y="15520"/>
                  <a:pt x="49147" y="12820"/>
                  <a:pt x="48500" y="10253"/>
                </a:cubicBezTo>
                <a:cubicBezTo>
                  <a:pt x="47830" y="7664"/>
                  <a:pt x="46245" y="3624"/>
                  <a:pt x="43723" y="2486"/>
                </a:cubicBezTo>
                <a:cubicBezTo>
                  <a:pt x="43091" y="2196"/>
                  <a:pt x="42479" y="2074"/>
                  <a:pt x="41873" y="2074"/>
                </a:cubicBezTo>
                <a:cubicBezTo>
                  <a:pt x="38847" y="2074"/>
                  <a:pt x="35967" y="5108"/>
                  <a:pt x="31336" y="5276"/>
                </a:cubicBezTo>
                <a:cubicBezTo>
                  <a:pt x="31216" y="5280"/>
                  <a:pt x="31096" y="5282"/>
                  <a:pt x="30977" y="5282"/>
                </a:cubicBezTo>
                <a:cubicBezTo>
                  <a:pt x="24835" y="5282"/>
                  <a:pt x="19797" y="1"/>
                  <a:pt x="125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14"/>
          <p:cNvSpPr/>
          <p:nvPr/>
        </p:nvSpPr>
        <p:spPr>
          <a:xfrm rot="-5400000">
            <a:off x="5094113" y="-676765"/>
            <a:ext cx="969192" cy="1790903"/>
          </a:xfrm>
          <a:custGeom>
            <a:avLst/>
            <a:gdLst/>
            <a:ahLst/>
            <a:cxnLst/>
            <a:rect l="l" t="t" r="r" b="b"/>
            <a:pathLst>
              <a:path w="24039" h="44420" extrusionOk="0">
                <a:moveTo>
                  <a:pt x="17715" y="1"/>
                </a:moveTo>
                <a:cubicBezTo>
                  <a:pt x="16371" y="1"/>
                  <a:pt x="14900" y="541"/>
                  <a:pt x="13704" y="2213"/>
                </a:cubicBezTo>
                <a:cubicBezTo>
                  <a:pt x="10848" y="6185"/>
                  <a:pt x="15289" y="12211"/>
                  <a:pt x="13392" y="17300"/>
                </a:cubicBezTo>
                <a:cubicBezTo>
                  <a:pt x="11272" y="22947"/>
                  <a:pt x="1" y="24509"/>
                  <a:pt x="1384" y="34262"/>
                </a:cubicBezTo>
                <a:cubicBezTo>
                  <a:pt x="2268" y="40412"/>
                  <a:pt x="11808" y="44419"/>
                  <a:pt x="18141" y="44419"/>
                </a:cubicBezTo>
                <a:cubicBezTo>
                  <a:pt x="19486" y="44419"/>
                  <a:pt x="20686" y="44239"/>
                  <a:pt x="21628" y="43860"/>
                </a:cubicBezTo>
                <a:cubicBezTo>
                  <a:pt x="21918" y="43748"/>
                  <a:pt x="23413" y="36851"/>
                  <a:pt x="23480" y="36048"/>
                </a:cubicBezTo>
                <a:cubicBezTo>
                  <a:pt x="24038" y="28549"/>
                  <a:pt x="24016" y="20983"/>
                  <a:pt x="23369" y="13484"/>
                </a:cubicBezTo>
                <a:cubicBezTo>
                  <a:pt x="23056" y="9890"/>
                  <a:pt x="22699" y="6252"/>
                  <a:pt x="22186" y="2681"/>
                </a:cubicBezTo>
                <a:cubicBezTo>
                  <a:pt x="22052" y="1766"/>
                  <a:pt x="22141" y="2168"/>
                  <a:pt x="21315" y="1320"/>
                </a:cubicBezTo>
                <a:cubicBezTo>
                  <a:pt x="20767" y="784"/>
                  <a:pt x="19333" y="1"/>
                  <a:pt x="177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4"/>
          <p:cNvSpPr/>
          <p:nvPr/>
        </p:nvSpPr>
        <p:spPr>
          <a:xfrm rot="5400000">
            <a:off x="6553938" y="458250"/>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4"/>
          <p:cNvSpPr/>
          <p:nvPr/>
        </p:nvSpPr>
        <p:spPr>
          <a:xfrm rot="5400000">
            <a:off x="4522788" y="649313"/>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4"/>
          <p:cNvSpPr/>
          <p:nvPr/>
        </p:nvSpPr>
        <p:spPr>
          <a:xfrm rot="5400000">
            <a:off x="8054788" y="93838"/>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14"/>
          <p:cNvSpPr/>
          <p:nvPr/>
        </p:nvSpPr>
        <p:spPr>
          <a:xfrm rot="5400000">
            <a:off x="2853363" y="301738"/>
            <a:ext cx="163500" cy="163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14"/>
          <p:cNvSpPr/>
          <p:nvPr/>
        </p:nvSpPr>
        <p:spPr>
          <a:xfrm rot="5400000">
            <a:off x="2401288" y="539838"/>
            <a:ext cx="98400" cy="987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14"/>
          <p:cNvSpPr/>
          <p:nvPr/>
        </p:nvSpPr>
        <p:spPr>
          <a:xfrm rot="10800000">
            <a:off x="1820973" y="3982367"/>
            <a:ext cx="5577954" cy="1242133"/>
          </a:xfrm>
          <a:custGeom>
            <a:avLst/>
            <a:gdLst/>
            <a:ahLst/>
            <a:cxnLst/>
            <a:rect l="l" t="t" r="r" b="b"/>
            <a:pathLst>
              <a:path w="113987" h="48554" extrusionOk="0">
                <a:moveTo>
                  <a:pt x="1" y="1"/>
                </a:moveTo>
                <a:cubicBezTo>
                  <a:pt x="1664" y="4622"/>
                  <a:pt x="7395" y="8627"/>
                  <a:pt x="14480" y="9243"/>
                </a:cubicBezTo>
                <a:cubicBezTo>
                  <a:pt x="15269" y="9310"/>
                  <a:pt x="16057" y="9341"/>
                  <a:pt x="16844" y="9341"/>
                </a:cubicBezTo>
                <a:cubicBezTo>
                  <a:pt x="26954" y="9341"/>
                  <a:pt x="36902" y="4191"/>
                  <a:pt x="46543" y="4191"/>
                </a:cubicBezTo>
                <a:cubicBezTo>
                  <a:pt x="48520" y="4191"/>
                  <a:pt x="50484" y="4408"/>
                  <a:pt x="52434" y="4930"/>
                </a:cubicBezTo>
                <a:cubicBezTo>
                  <a:pt x="59335" y="6717"/>
                  <a:pt x="63032" y="11831"/>
                  <a:pt x="63833" y="16760"/>
                </a:cubicBezTo>
                <a:cubicBezTo>
                  <a:pt x="64634" y="21750"/>
                  <a:pt x="63155" y="26680"/>
                  <a:pt x="62970" y="31609"/>
                </a:cubicBezTo>
                <a:cubicBezTo>
                  <a:pt x="62847" y="36538"/>
                  <a:pt x="64264" y="41898"/>
                  <a:pt x="69563" y="45349"/>
                </a:cubicBezTo>
                <a:cubicBezTo>
                  <a:pt x="73005" y="47564"/>
                  <a:pt x="77580" y="48553"/>
                  <a:pt x="82312" y="48553"/>
                </a:cubicBezTo>
                <a:cubicBezTo>
                  <a:pt x="88505" y="48553"/>
                  <a:pt x="94967" y="46857"/>
                  <a:pt x="99507" y="43993"/>
                </a:cubicBezTo>
                <a:cubicBezTo>
                  <a:pt x="107579" y="38941"/>
                  <a:pt x="110906" y="31362"/>
                  <a:pt x="112508" y="24030"/>
                </a:cubicBezTo>
                <a:cubicBezTo>
                  <a:pt x="113987" y="17253"/>
                  <a:pt x="112262" y="3821"/>
                  <a:pt x="10382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14"/>
          <p:cNvSpPr/>
          <p:nvPr/>
        </p:nvSpPr>
        <p:spPr>
          <a:xfrm>
            <a:off x="4175688" y="4603443"/>
            <a:ext cx="2419310" cy="861877"/>
          </a:xfrm>
          <a:custGeom>
            <a:avLst/>
            <a:gdLst/>
            <a:ahLst/>
            <a:cxnLst/>
            <a:rect l="l" t="t" r="r" b="b"/>
            <a:pathLst>
              <a:path w="49839" h="23502" extrusionOk="0">
                <a:moveTo>
                  <a:pt x="12527" y="1"/>
                </a:moveTo>
                <a:cubicBezTo>
                  <a:pt x="11413" y="1"/>
                  <a:pt x="10247" y="125"/>
                  <a:pt x="9017" y="410"/>
                </a:cubicBezTo>
                <a:cubicBezTo>
                  <a:pt x="4486" y="1459"/>
                  <a:pt x="402" y="6325"/>
                  <a:pt x="157" y="11280"/>
                </a:cubicBezTo>
                <a:cubicBezTo>
                  <a:pt x="0" y="14650"/>
                  <a:pt x="1518" y="19694"/>
                  <a:pt x="5468" y="22238"/>
                </a:cubicBezTo>
                <a:cubicBezTo>
                  <a:pt x="6967" y="23186"/>
                  <a:pt x="8215" y="23502"/>
                  <a:pt x="9471" y="23502"/>
                </a:cubicBezTo>
                <a:cubicBezTo>
                  <a:pt x="10404" y="23502"/>
                  <a:pt x="11341" y="23327"/>
                  <a:pt x="12387" y="23109"/>
                </a:cubicBezTo>
                <a:cubicBezTo>
                  <a:pt x="23723" y="20797"/>
                  <a:pt x="35152" y="18016"/>
                  <a:pt x="46692" y="18016"/>
                </a:cubicBezTo>
                <a:cubicBezTo>
                  <a:pt x="47740" y="18016"/>
                  <a:pt x="48789" y="18039"/>
                  <a:pt x="49839" y="18087"/>
                </a:cubicBezTo>
                <a:cubicBezTo>
                  <a:pt x="49214" y="15520"/>
                  <a:pt x="49147" y="12820"/>
                  <a:pt x="48500" y="10253"/>
                </a:cubicBezTo>
                <a:cubicBezTo>
                  <a:pt x="47830" y="7664"/>
                  <a:pt x="46245" y="3624"/>
                  <a:pt x="43723" y="2486"/>
                </a:cubicBezTo>
                <a:cubicBezTo>
                  <a:pt x="43091" y="2196"/>
                  <a:pt x="42479" y="2074"/>
                  <a:pt x="41873" y="2074"/>
                </a:cubicBezTo>
                <a:cubicBezTo>
                  <a:pt x="38847" y="2074"/>
                  <a:pt x="35967" y="5108"/>
                  <a:pt x="31336" y="5276"/>
                </a:cubicBezTo>
                <a:cubicBezTo>
                  <a:pt x="31216" y="5280"/>
                  <a:pt x="31096" y="5282"/>
                  <a:pt x="30977" y="5282"/>
                </a:cubicBezTo>
                <a:cubicBezTo>
                  <a:pt x="24835" y="5282"/>
                  <a:pt x="19797" y="1"/>
                  <a:pt x="125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4"/>
          <p:cNvSpPr/>
          <p:nvPr/>
        </p:nvSpPr>
        <p:spPr>
          <a:xfrm rot="5400000">
            <a:off x="3798057" y="3940705"/>
            <a:ext cx="969192" cy="1790903"/>
          </a:xfrm>
          <a:custGeom>
            <a:avLst/>
            <a:gdLst/>
            <a:ahLst/>
            <a:cxnLst/>
            <a:rect l="l" t="t" r="r" b="b"/>
            <a:pathLst>
              <a:path w="24039" h="44420" extrusionOk="0">
                <a:moveTo>
                  <a:pt x="17715" y="1"/>
                </a:moveTo>
                <a:cubicBezTo>
                  <a:pt x="16371" y="1"/>
                  <a:pt x="14900" y="541"/>
                  <a:pt x="13704" y="2213"/>
                </a:cubicBezTo>
                <a:cubicBezTo>
                  <a:pt x="10848" y="6185"/>
                  <a:pt x="15289" y="12211"/>
                  <a:pt x="13392" y="17300"/>
                </a:cubicBezTo>
                <a:cubicBezTo>
                  <a:pt x="11272" y="22947"/>
                  <a:pt x="1" y="24509"/>
                  <a:pt x="1384" y="34262"/>
                </a:cubicBezTo>
                <a:cubicBezTo>
                  <a:pt x="2268" y="40412"/>
                  <a:pt x="11808" y="44419"/>
                  <a:pt x="18141" y="44419"/>
                </a:cubicBezTo>
                <a:cubicBezTo>
                  <a:pt x="19486" y="44419"/>
                  <a:pt x="20686" y="44239"/>
                  <a:pt x="21628" y="43860"/>
                </a:cubicBezTo>
                <a:cubicBezTo>
                  <a:pt x="21918" y="43748"/>
                  <a:pt x="23413" y="36851"/>
                  <a:pt x="23480" y="36048"/>
                </a:cubicBezTo>
                <a:cubicBezTo>
                  <a:pt x="24038" y="28549"/>
                  <a:pt x="24016" y="20983"/>
                  <a:pt x="23369" y="13484"/>
                </a:cubicBezTo>
                <a:cubicBezTo>
                  <a:pt x="23056" y="9890"/>
                  <a:pt x="22699" y="6252"/>
                  <a:pt x="22186" y="2681"/>
                </a:cubicBezTo>
                <a:cubicBezTo>
                  <a:pt x="22052" y="1766"/>
                  <a:pt x="22141" y="2168"/>
                  <a:pt x="21315" y="1320"/>
                </a:cubicBezTo>
                <a:cubicBezTo>
                  <a:pt x="20767" y="784"/>
                  <a:pt x="19333" y="1"/>
                  <a:pt x="177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14"/>
          <p:cNvSpPr/>
          <p:nvPr/>
        </p:nvSpPr>
        <p:spPr>
          <a:xfrm rot="-5400000">
            <a:off x="2853375" y="4363031"/>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14"/>
          <p:cNvSpPr/>
          <p:nvPr/>
        </p:nvSpPr>
        <p:spPr>
          <a:xfrm rot="-5400000">
            <a:off x="5079550" y="4395431"/>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14"/>
          <p:cNvSpPr/>
          <p:nvPr/>
        </p:nvSpPr>
        <p:spPr>
          <a:xfrm rot="-5400000">
            <a:off x="1555000" y="4841556"/>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4"/>
          <p:cNvSpPr/>
          <p:nvPr/>
        </p:nvSpPr>
        <p:spPr>
          <a:xfrm rot="-5400000">
            <a:off x="6683875" y="4678206"/>
            <a:ext cx="163500" cy="163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14"/>
          <p:cNvSpPr/>
          <p:nvPr/>
        </p:nvSpPr>
        <p:spPr>
          <a:xfrm rot="-5400000">
            <a:off x="7201050" y="4504906"/>
            <a:ext cx="98400" cy="987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Numbers and text">
  <p:cSld name="CUSTOM_3">
    <p:spTree>
      <p:nvGrpSpPr>
        <p:cNvPr id="1" name="Shape 213"/>
        <p:cNvGrpSpPr/>
        <p:nvPr/>
      </p:nvGrpSpPr>
      <p:grpSpPr>
        <a:xfrm>
          <a:off x="0" y="0"/>
          <a:ext cx="0" cy="0"/>
          <a:chOff x="0" y="0"/>
          <a:chExt cx="0" cy="0"/>
        </a:xfrm>
      </p:grpSpPr>
      <p:sp>
        <p:nvSpPr>
          <p:cNvPr id="214" name="Google Shape;214;p15"/>
          <p:cNvSpPr txBox="1">
            <a:spLocks noGrp="1"/>
          </p:cNvSpPr>
          <p:nvPr>
            <p:ph type="title"/>
          </p:nvPr>
        </p:nvSpPr>
        <p:spPr>
          <a:xfrm>
            <a:off x="540000" y="363275"/>
            <a:ext cx="80640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atin typeface="Open Sans"/>
                <a:ea typeface="Open Sans"/>
                <a:cs typeface="Open Sans"/>
                <a:sym typeface="Open Sans"/>
              </a:defRPr>
            </a:lvl2pPr>
            <a:lvl3pPr lvl="2">
              <a:spcBef>
                <a:spcPts val="0"/>
              </a:spcBef>
              <a:spcAft>
                <a:spcPts val="0"/>
              </a:spcAft>
              <a:buSzPts val="3000"/>
              <a:buNone/>
              <a:defRPr>
                <a:latin typeface="Open Sans"/>
                <a:ea typeface="Open Sans"/>
                <a:cs typeface="Open Sans"/>
                <a:sym typeface="Open Sans"/>
              </a:defRPr>
            </a:lvl3pPr>
            <a:lvl4pPr lvl="3">
              <a:spcBef>
                <a:spcPts val="0"/>
              </a:spcBef>
              <a:spcAft>
                <a:spcPts val="0"/>
              </a:spcAft>
              <a:buSzPts val="3000"/>
              <a:buNone/>
              <a:defRPr>
                <a:latin typeface="Open Sans"/>
                <a:ea typeface="Open Sans"/>
                <a:cs typeface="Open Sans"/>
                <a:sym typeface="Open Sans"/>
              </a:defRPr>
            </a:lvl4pPr>
            <a:lvl5pPr lvl="4">
              <a:spcBef>
                <a:spcPts val="0"/>
              </a:spcBef>
              <a:spcAft>
                <a:spcPts val="0"/>
              </a:spcAft>
              <a:buSzPts val="3000"/>
              <a:buNone/>
              <a:defRPr>
                <a:latin typeface="Open Sans"/>
                <a:ea typeface="Open Sans"/>
                <a:cs typeface="Open Sans"/>
                <a:sym typeface="Open Sans"/>
              </a:defRPr>
            </a:lvl5pPr>
            <a:lvl6pPr lvl="5">
              <a:spcBef>
                <a:spcPts val="0"/>
              </a:spcBef>
              <a:spcAft>
                <a:spcPts val="0"/>
              </a:spcAft>
              <a:buSzPts val="3000"/>
              <a:buNone/>
              <a:defRPr>
                <a:latin typeface="Open Sans"/>
                <a:ea typeface="Open Sans"/>
                <a:cs typeface="Open Sans"/>
                <a:sym typeface="Open Sans"/>
              </a:defRPr>
            </a:lvl6pPr>
            <a:lvl7pPr lvl="6">
              <a:spcBef>
                <a:spcPts val="0"/>
              </a:spcBef>
              <a:spcAft>
                <a:spcPts val="0"/>
              </a:spcAft>
              <a:buSzPts val="3000"/>
              <a:buNone/>
              <a:defRPr>
                <a:latin typeface="Open Sans"/>
                <a:ea typeface="Open Sans"/>
                <a:cs typeface="Open Sans"/>
                <a:sym typeface="Open Sans"/>
              </a:defRPr>
            </a:lvl7pPr>
            <a:lvl8pPr lvl="7">
              <a:spcBef>
                <a:spcPts val="0"/>
              </a:spcBef>
              <a:spcAft>
                <a:spcPts val="0"/>
              </a:spcAft>
              <a:buSzPts val="3000"/>
              <a:buNone/>
              <a:defRPr>
                <a:latin typeface="Open Sans"/>
                <a:ea typeface="Open Sans"/>
                <a:cs typeface="Open Sans"/>
                <a:sym typeface="Open Sans"/>
              </a:defRPr>
            </a:lvl8pPr>
            <a:lvl9pPr lvl="8">
              <a:spcBef>
                <a:spcPts val="0"/>
              </a:spcBef>
              <a:spcAft>
                <a:spcPts val="0"/>
              </a:spcAft>
              <a:buSzPts val="3000"/>
              <a:buNone/>
              <a:defRPr>
                <a:latin typeface="Open Sans"/>
                <a:ea typeface="Open Sans"/>
                <a:cs typeface="Open Sans"/>
                <a:sym typeface="Open Sans"/>
              </a:defRPr>
            </a:lvl9pPr>
          </a:lstStyle>
          <a:p>
            <a:endParaRPr/>
          </a:p>
        </p:txBody>
      </p:sp>
      <p:sp>
        <p:nvSpPr>
          <p:cNvPr id="215" name="Google Shape;215;p15"/>
          <p:cNvSpPr txBox="1">
            <a:spLocks noGrp="1"/>
          </p:cNvSpPr>
          <p:nvPr>
            <p:ph type="title" idx="2" hasCustomPrompt="1"/>
          </p:nvPr>
        </p:nvSpPr>
        <p:spPr>
          <a:xfrm>
            <a:off x="884798" y="1499138"/>
            <a:ext cx="3200400" cy="615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000"/>
              <a:buNone/>
              <a:defRPr sz="6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216" name="Google Shape;216;p15"/>
          <p:cNvSpPr txBox="1">
            <a:spLocks noGrp="1"/>
          </p:cNvSpPr>
          <p:nvPr>
            <p:ph type="subTitle" idx="1"/>
          </p:nvPr>
        </p:nvSpPr>
        <p:spPr>
          <a:xfrm>
            <a:off x="1099425" y="2130913"/>
            <a:ext cx="2771100" cy="52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500"/>
              <a:buNone/>
              <a:defRPr sz="1400"/>
            </a:lvl1pPr>
            <a:lvl2pPr lvl="1" algn="ctr" rtl="0">
              <a:spcBef>
                <a:spcPts val="160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217" name="Google Shape;217;p15"/>
          <p:cNvSpPr txBox="1">
            <a:spLocks noGrp="1"/>
          </p:cNvSpPr>
          <p:nvPr>
            <p:ph type="title" idx="3" hasCustomPrompt="1"/>
          </p:nvPr>
        </p:nvSpPr>
        <p:spPr>
          <a:xfrm>
            <a:off x="5058798" y="1499138"/>
            <a:ext cx="3200400" cy="615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000"/>
              <a:buNone/>
              <a:defRPr sz="6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218" name="Google Shape;218;p15"/>
          <p:cNvSpPr txBox="1">
            <a:spLocks noGrp="1"/>
          </p:cNvSpPr>
          <p:nvPr>
            <p:ph type="subTitle" idx="4"/>
          </p:nvPr>
        </p:nvSpPr>
        <p:spPr>
          <a:xfrm>
            <a:off x="5273425" y="2130925"/>
            <a:ext cx="2771100" cy="52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500"/>
              <a:buNone/>
              <a:defRPr sz="1400"/>
            </a:lvl1pPr>
            <a:lvl2pPr lvl="1" algn="ctr" rtl="0">
              <a:spcBef>
                <a:spcPts val="160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219" name="Google Shape;219;p15"/>
          <p:cNvSpPr txBox="1">
            <a:spLocks noGrp="1"/>
          </p:cNvSpPr>
          <p:nvPr>
            <p:ph type="title" idx="5" hasCustomPrompt="1"/>
          </p:nvPr>
        </p:nvSpPr>
        <p:spPr>
          <a:xfrm>
            <a:off x="2971798" y="3109475"/>
            <a:ext cx="3200400" cy="615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000"/>
              <a:buNone/>
              <a:defRPr sz="6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220" name="Google Shape;220;p15"/>
          <p:cNvSpPr txBox="1">
            <a:spLocks noGrp="1"/>
          </p:cNvSpPr>
          <p:nvPr>
            <p:ph type="subTitle" idx="6"/>
          </p:nvPr>
        </p:nvSpPr>
        <p:spPr>
          <a:xfrm>
            <a:off x="3186425" y="3740725"/>
            <a:ext cx="2771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500"/>
              <a:buNone/>
              <a:defRPr sz="1400"/>
            </a:lvl1pPr>
            <a:lvl2pPr lvl="1" algn="ctr" rtl="0">
              <a:spcBef>
                <a:spcPts val="160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221" name="Google Shape;221;p15"/>
          <p:cNvSpPr/>
          <p:nvPr/>
        </p:nvSpPr>
        <p:spPr>
          <a:xfrm rot="10800000" flipH="1">
            <a:off x="6626826" y="3797502"/>
            <a:ext cx="2810674" cy="1198053"/>
          </a:xfrm>
          <a:custGeom>
            <a:avLst/>
            <a:gdLst/>
            <a:ahLst/>
            <a:cxnLst/>
            <a:rect l="l" t="t" r="r" b="b"/>
            <a:pathLst>
              <a:path w="64695" h="36451" extrusionOk="0">
                <a:moveTo>
                  <a:pt x="5503" y="0"/>
                </a:moveTo>
                <a:cubicBezTo>
                  <a:pt x="2589" y="0"/>
                  <a:pt x="1" y="186"/>
                  <a:pt x="237" y="874"/>
                </a:cubicBezTo>
                <a:cubicBezTo>
                  <a:pt x="460" y="1499"/>
                  <a:pt x="4411" y="2169"/>
                  <a:pt x="5259" y="2593"/>
                </a:cubicBezTo>
                <a:cubicBezTo>
                  <a:pt x="7178" y="3552"/>
                  <a:pt x="8897" y="4869"/>
                  <a:pt x="10325" y="6454"/>
                </a:cubicBezTo>
                <a:cubicBezTo>
                  <a:pt x="13673" y="10092"/>
                  <a:pt x="16619" y="21050"/>
                  <a:pt x="24989" y="22345"/>
                </a:cubicBezTo>
                <a:cubicBezTo>
                  <a:pt x="25398" y="22407"/>
                  <a:pt x="25804" y="22437"/>
                  <a:pt x="26206" y="22437"/>
                </a:cubicBezTo>
                <a:cubicBezTo>
                  <a:pt x="31849" y="22437"/>
                  <a:pt x="36809" y="16669"/>
                  <a:pt x="38871" y="15314"/>
                </a:cubicBezTo>
                <a:cubicBezTo>
                  <a:pt x="39863" y="14681"/>
                  <a:pt x="40996" y="14362"/>
                  <a:pt x="42135" y="14362"/>
                </a:cubicBezTo>
                <a:cubicBezTo>
                  <a:pt x="43201" y="14362"/>
                  <a:pt x="44272" y="14642"/>
                  <a:pt x="45232" y="15203"/>
                </a:cubicBezTo>
                <a:cubicBezTo>
                  <a:pt x="49027" y="17502"/>
                  <a:pt x="49071" y="22858"/>
                  <a:pt x="50634" y="27010"/>
                </a:cubicBezTo>
                <a:cubicBezTo>
                  <a:pt x="52642" y="32143"/>
                  <a:pt x="57307" y="35759"/>
                  <a:pt x="62775" y="36450"/>
                </a:cubicBezTo>
                <a:cubicBezTo>
                  <a:pt x="62396" y="25269"/>
                  <a:pt x="63043" y="14065"/>
                  <a:pt x="64694" y="2994"/>
                </a:cubicBezTo>
                <a:cubicBezTo>
                  <a:pt x="57530" y="1745"/>
                  <a:pt x="50232" y="1499"/>
                  <a:pt x="42978" y="1254"/>
                </a:cubicBezTo>
                <a:cubicBezTo>
                  <a:pt x="32957" y="896"/>
                  <a:pt x="22936" y="562"/>
                  <a:pt x="12914" y="249"/>
                </a:cubicBezTo>
                <a:cubicBezTo>
                  <a:pt x="12140" y="215"/>
                  <a:pt x="8634" y="0"/>
                  <a:pt x="55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15"/>
          <p:cNvSpPr/>
          <p:nvPr/>
        </p:nvSpPr>
        <p:spPr>
          <a:xfrm rot="10800000" flipH="1">
            <a:off x="6287025" y="4590289"/>
            <a:ext cx="2860647" cy="751611"/>
          </a:xfrm>
          <a:custGeom>
            <a:avLst/>
            <a:gdLst/>
            <a:ahLst/>
            <a:cxnLst/>
            <a:rect l="l" t="t" r="r" b="b"/>
            <a:pathLst>
              <a:path w="72716" h="43165" extrusionOk="0">
                <a:moveTo>
                  <a:pt x="36506" y="1"/>
                </a:moveTo>
                <a:cubicBezTo>
                  <a:pt x="24983" y="1"/>
                  <a:pt x="13559" y="1174"/>
                  <a:pt x="0" y="3973"/>
                </a:cubicBezTo>
                <a:cubicBezTo>
                  <a:pt x="982" y="6629"/>
                  <a:pt x="1205" y="12052"/>
                  <a:pt x="1853" y="14262"/>
                </a:cubicBezTo>
                <a:cubicBezTo>
                  <a:pt x="3259" y="19194"/>
                  <a:pt x="12610" y="30220"/>
                  <a:pt x="23859" y="33077"/>
                </a:cubicBezTo>
                <a:cubicBezTo>
                  <a:pt x="25907" y="33596"/>
                  <a:pt x="27823" y="33808"/>
                  <a:pt x="29631" y="33808"/>
                </a:cubicBezTo>
                <a:cubicBezTo>
                  <a:pt x="37728" y="33808"/>
                  <a:pt x="43662" y="29551"/>
                  <a:pt x="49622" y="29551"/>
                </a:cubicBezTo>
                <a:cubicBezTo>
                  <a:pt x="50569" y="29551"/>
                  <a:pt x="51516" y="29659"/>
                  <a:pt x="52472" y="29907"/>
                </a:cubicBezTo>
                <a:cubicBezTo>
                  <a:pt x="60284" y="31938"/>
                  <a:pt x="55507" y="42049"/>
                  <a:pt x="72715" y="43165"/>
                </a:cubicBezTo>
                <a:cubicBezTo>
                  <a:pt x="70483" y="29863"/>
                  <a:pt x="71086" y="16270"/>
                  <a:pt x="71689" y="2812"/>
                </a:cubicBezTo>
                <a:cubicBezTo>
                  <a:pt x="58580" y="1069"/>
                  <a:pt x="47498" y="1"/>
                  <a:pt x="365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5"/>
          <p:cNvSpPr/>
          <p:nvPr/>
        </p:nvSpPr>
        <p:spPr>
          <a:xfrm flipH="1">
            <a:off x="6239900" y="4742275"/>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15"/>
          <p:cNvSpPr/>
          <p:nvPr/>
        </p:nvSpPr>
        <p:spPr>
          <a:xfrm flipH="1">
            <a:off x="7868588" y="4484088"/>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15"/>
          <p:cNvSpPr/>
          <p:nvPr/>
        </p:nvSpPr>
        <p:spPr>
          <a:xfrm flipH="1">
            <a:off x="7496815" y="4087142"/>
            <a:ext cx="1990610" cy="1054010"/>
          </a:xfrm>
          <a:custGeom>
            <a:avLst/>
            <a:gdLst/>
            <a:ahLst/>
            <a:cxnLst/>
            <a:rect l="l" t="t" r="r" b="b"/>
            <a:pathLst>
              <a:path w="80952" h="42859" extrusionOk="0">
                <a:moveTo>
                  <a:pt x="7027" y="1"/>
                </a:moveTo>
                <a:cubicBezTo>
                  <a:pt x="6872" y="1"/>
                  <a:pt x="6717" y="3"/>
                  <a:pt x="6562" y="7"/>
                </a:cubicBezTo>
                <a:cubicBezTo>
                  <a:pt x="4866" y="30"/>
                  <a:pt x="3192" y="387"/>
                  <a:pt x="1629" y="1056"/>
                </a:cubicBezTo>
                <a:cubicBezTo>
                  <a:pt x="0" y="1793"/>
                  <a:pt x="89" y="2418"/>
                  <a:pt x="335" y="4114"/>
                </a:cubicBezTo>
                <a:cubicBezTo>
                  <a:pt x="982" y="8332"/>
                  <a:pt x="1652" y="12528"/>
                  <a:pt x="2321" y="16724"/>
                </a:cubicBezTo>
                <a:lnTo>
                  <a:pt x="4241" y="29022"/>
                </a:lnTo>
                <a:cubicBezTo>
                  <a:pt x="4866" y="32972"/>
                  <a:pt x="6160" y="37347"/>
                  <a:pt x="6160" y="41342"/>
                </a:cubicBezTo>
                <a:cubicBezTo>
                  <a:pt x="6227" y="41676"/>
                  <a:pt x="6294" y="42056"/>
                  <a:pt x="6562" y="42257"/>
                </a:cubicBezTo>
                <a:cubicBezTo>
                  <a:pt x="6776" y="42374"/>
                  <a:pt x="7008" y="42440"/>
                  <a:pt x="7256" y="42440"/>
                </a:cubicBezTo>
                <a:cubicBezTo>
                  <a:pt x="7292" y="42440"/>
                  <a:pt x="7328" y="42438"/>
                  <a:pt x="7365" y="42435"/>
                </a:cubicBezTo>
                <a:cubicBezTo>
                  <a:pt x="18275" y="42693"/>
                  <a:pt x="29189" y="42859"/>
                  <a:pt x="40102" y="42859"/>
                </a:cubicBezTo>
                <a:cubicBezTo>
                  <a:pt x="53724" y="42859"/>
                  <a:pt x="67345" y="42601"/>
                  <a:pt x="80951" y="41944"/>
                </a:cubicBezTo>
                <a:cubicBezTo>
                  <a:pt x="71220" y="38596"/>
                  <a:pt x="61154" y="36409"/>
                  <a:pt x="50910" y="35450"/>
                </a:cubicBezTo>
                <a:cubicBezTo>
                  <a:pt x="46357" y="35003"/>
                  <a:pt x="41513" y="34735"/>
                  <a:pt x="37741" y="32124"/>
                </a:cubicBezTo>
                <a:cubicBezTo>
                  <a:pt x="33880" y="29423"/>
                  <a:pt x="31939" y="24781"/>
                  <a:pt x="30443" y="20317"/>
                </a:cubicBezTo>
                <a:cubicBezTo>
                  <a:pt x="28948" y="15854"/>
                  <a:pt x="27609" y="11144"/>
                  <a:pt x="24439" y="7663"/>
                </a:cubicBezTo>
                <a:cubicBezTo>
                  <a:pt x="22676" y="5743"/>
                  <a:pt x="20422" y="4315"/>
                  <a:pt x="18123" y="3087"/>
                </a:cubicBezTo>
                <a:cubicBezTo>
                  <a:pt x="14732" y="1327"/>
                  <a:pt x="10908" y="1"/>
                  <a:pt x="70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15"/>
          <p:cNvSpPr/>
          <p:nvPr/>
        </p:nvSpPr>
        <p:spPr>
          <a:xfrm flipH="1">
            <a:off x="8130075" y="4087150"/>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5"/>
          <p:cNvSpPr/>
          <p:nvPr/>
        </p:nvSpPr>
        <p:spPr>
          <a:xfrm flipH="1">
            <a:off x="8852338" y="3444788"/>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15"/>
          <p:cNvSpPr/>
          <p:nvPr/>
        </p:nvSpPr>
        <p:spPr>
          <a:xfrm flipH="1">
            <a:off x="-249101" y="82083"/>
            <a:ext cx="2810674" cy="1198053"/>
          </a:xfrm>
          <a:custGeom>
            <a:avLst/>
            <a:gdLst/>
            <a:ahLst/>
            <a:cxnLst/>
            <a:rect l="l" t="t" r="r" b="b"/>
            <a:pathLst>
              <a:path w="64695" h="36451" extrusionOk="0">
                <a:moveTo>
                  <a:pt x="5503" y="0"/>
                </a:moveTo>
                <a:cubicBezTo>
                  <a:pt x="2589" y="0"/>
                  <a:pt x="1" y="186"/>
                  <a:pt x="237" y="874"/>
                </a:cubicBezTo>
                <a:cubicBezTo>
                  <a:pt x="460" y="1499"/>
                  <a:pt x="4411" y="2169"/>
                  <a:pt x="5259" y="2593"/>
                </a:cubicBezTo>
                <a:cubicBezTo>
                  <a:pt x="7178" y="3552"/>
                  <a:pt x="8897" y="4869"/>
                  <a:pt x="10325" y="6454"/>
                </a:cubicBezTo>
                <a:cubicBezTo>
                  <a:pt x="13673" y="10092"/>
                  <a:pt x="16619" y="21050"/>
                  <a:pt x="24989" y="22345"/>
                </a:cubicBezTo>
                <a:cubicBezTo>
                  <a:pt x="25398" y="22407"/>
                  <a:pt x="25804" y="22437"/>
                  <a:pt x="26206" y="22437"/>
                </a:cubicBezTo>
                <a:cubicBezTo>
                  <a:pt x="31849" y="22437"/>
                  <a:pt x="36809" y="16669"/>
                  <a:pt x="38871" y="15314"/>
                </a:cubicBezTo>
                <a:cubicBezTo>
                  <a:pt x="39863" y="14681"/>
                  <a:pt x="40996" y="14362"/>
                  <a:pt x="42135" y="14362"/>
                </a:cubicBezTo>
                <a:cubicBezTo>
                  <a:pt x="43201" y="14362"/>
                  <a:pt x="44272" y="14642"/>
                  <a:pt x="45232" y="15203"/>
                </a:cubicBezTo>
                <a:cubicBezTo>
                  <a:pt x="49027" y="17502"/>
                  <a:pt x="49071" y="22858"/>
                  <a:pt x="50634" y="27010"/>
                </a:cubicBezTo>
                <a:cubicBezTo>
                  <a:pt x="52642" y="32143"/>
                  <a:pt x="57307" y="35759"/>
                  <a:pt x="62775" y="36450"/>
                </a:cubicBezTo>
                <a:cubicBezTo>
                  <a:pt x="62396" y="25269"/>
                  <a:pt x="63043" y="14065"/>
                  <a:pt x="64694" y="2994"/>
                </a:cubicBezTo>
                <a:cubicBezTo>
                  <a:pt x="57530" y="1745"/>
                  <a:pt x="50232" y="1499"/>
                  <a:pt x="42978" y="1254"/>
                </a:cubicBezTo>
                <a:cubicBezTo>
                  <a:pt x="32957" y="896"/>
                  <a:pt x="22936" y="562"/>
                  <a:pt x="12914" y="249"/>
                </a:cubicBezTo>
                <a:cubicBezTo>
                  <a:pt x="12140" y="215"/>
                  <a:pt x="8634" y="0"/>
                  <a:pt x="55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15"/>
          <p:cNvSpPr/>
          <p:nvPr/>
        </p:nvSpPr>
        <p:spPr>
          <a:xfrm flipH="1">
            <a:off x="40728" y="-264262"/>
            <a:ext cx="2860647" cy="751611"/>
          </a:xfrm>
          <a:custGeom>
            <a:avLst/>
            <a:gdLst/>
            <a:ahLst/>
            <a:cxnLst/>
            <a:rect l="l" t="t" r="r" b="b"/>
            <a:pathLst>
              <a:path w="72716" h="43165" extrusionOk="0">
                <a:moveTo>
                  <a:pt x="36506" y="1"/>
                </a:moveTo>
                <a:cubicBezTo>
                  <a:pt x="24983" y="1"/>
                  <a:pt x="13559" y="1174"/>
                  <a:pt x="0" y="3973"/>
                </a:cubicBezTo>
                <a:cubicBezTo>
                  <a:pt x="982" y="6629"/>
                  <a:pt x="1205" y="12052"/>
                  <a:pt x="1853" y="14262"/>
                </a:cubicBezTo>
                <a:cubicBezTo>
                  <a:pt x="3259" y="19194"/>
                  <a:pt x="12610" y="30220"/>
                  <a:pt x="23859" y="33077"/>
                </a:cubicBezTo>
                <a:cubicBezTo>
                  <a:pt x="25907" y="33596"/>
                  <a:pt x="27823" y="33808"/>
                  <a:pt x="29631" y="33808"/>
                </a:cubicBezTo>
                <a:cubicBezTo>
                  <a:pt x="37728" y="33808"/>
                  <a:pt x="43662" y="29551"/>
                  <a:pt x="49622" y="29551"/>
                </a:cubicBezTo>
                <a:cubicBezTo>
                  <a:pt x="50569" y="29551"/>
                  <a:pt x="51516" y="29659"/>
                  <a:pt x="52472" y="29907"/>
                </a:cubicBezTo>
                <a:cubicBezTo>
                  <a:pt x="60284" y="31938"/>
                  <a:pt x="55507" y="42049"/>
                  <a:pt x="72715" y="43165"/>
                </a:cubicBezTo>
                <a:cubicBezTo>
                  <a:pt x="70483" y="29863"/>
                  <a:pt x="71086" y="16270"/>
                  <a:pt x="71689" y="2812"/>
                </a:cubicBezTo>
                <a:cubicBezTo>
                  <a:pt x="58580" y="1069"/>
                  <a:pt x="47498" y="1"/>
                  <a:pt x="365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5"/>
          <p:cNvSpPr/>
          <p:nvPr/>
        </p:nvSpPr>
        <p:spPr>
          <a:xfrm rot="10800000" flipH="1">
            <a:off x="1156313" y="430050"/>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15"/>
          <p:cNvSpPr/>
          <p:nvPr/>
        </p:nvSpPr>
        <p:spPr>
          <a:xfrm rot="10800000" flipH="1">
            <a:off x="-299025" y="-63514"/>
            <a:ext cx="1990610" cy="1054010"/>
          </a:xfrm>
          <a:custGeom>
            <a:avLst/>
            <a:gdLst/>
            <a:ahLst/>
            <a:cxnLst/>
            <a:rect l="l" t="t" r="r" b="b"/>
            <a:pathLst>
              <a:path w="80952" h="42859" extrusionOk="0">
                <a:moveTo>
                  <a:pt x="7027" y="1"/>
                </a:moveTo>
                <a:cubicBezTo>
                  <a:pt x="6872" y="1"/>
                  <a:pt x="6717" y="3"/>
                  <a:pt x="6562" y="7"/>
                </a:cubicBezTo>
                <a:cubicBezTo>
                  <a:pt x="4866" y="30"/>
                  <a:pt x="3192" y="387"/>
                  <a:pt x="1629" y="1056"/>
                </a:cubicBezTo>
                <a:cubicBezTo>
                  <a:pt x="0" y="1793"/>
                  <a:pt x="89" y="2418"/>
                  <a:pt x="335" y="4114"/>
                </a:cubicBezTo>
                <a:cubicBezTo>
                  <a:pt x="982" y="8332"/>
                  <a:pt x="1652" y="12528"/>
                  <a:pt x="2321" y="16724"/>
                </a:cubicBezTo>
                <a:lnTo>
                  <a:pt x="4241" y="29022"/>
                </a:lnTo>
                <a:cubicBezTo>
                  <a:pt x="4866" y="32972"/>
                  <a:pt x="6160" y="37347"/>
                  <a:pt x="6160" y="41342"/>
                </a:cubicBezTo>
                <a:cubicBezTo>
                  <a:pt x="6227" y="41676"/>
                  <a:pt x="6294" y="42056"/>
                  <a:pt x="6562" y="42257"/>
                </a:cubicBezTo>
                <a:cubicBezTo>
                  <a:pt x="6776" y="42374"/>
                  <a:pt x="7008" y="42440"/>
                  <a:pt x="7256" y="42440"/>
                </a:cubicBezTo>
                <a:cubicBezTo>
                  <a:pt x="7292" y="42440"/>
                  <a:pt x="7328" y="42438"/>
                  <a:pt x="7365" y="42435"/>
                </a:cubicBezTo>
                <a:cubicBezTo>
                  <a:pt x="18275" y="42693"/>
                  <a:pt x="29189" y="42859"/>
                  <a:pt x="40102" y="42859"/>
                </a:cubicBezTo>
                <a:cubicBezTo>
                  <a:pt x="53724" y="42859"/>
                  <a:pt x="67345" y="42601"/>
                  <a:pt x="80951" y="41944"/>
                </a:cubicBezTo>
                <a:cubicBezTo>
                  <a:pt x="71220" y="38596"/>
                  <a:pt x="61154" y="36409"/>
                  <a:pt x="50910" y="35450"/>
                </a:cubicBezTo>
                <a:cubicBezTo>
                  <a:pt x="46357" y="35003"/>
                  <a:pt x="41513" y="34735"/>
                  <a:pt x="37741" y="32124"/>
                </a:cubicBezTo>
                <a:cubicBezTo>
                  <a:pt x="33880" y="29423"/>
                  <a:pt x="31939" y="24781"/>
                  <a:pt x="30443" y="20317"/>
                </a:cubicBezTo>
                <a:cubicBezTo>
                  <a:pt x="28948" y="15854"/>
                  <a:pt x="27609" y="11144"/>
                  <a:pt x="24439" y="7663"/>
                </a:cubicBezTo>
                <a:cubicBezTo>
                  <a:pt x="22676" y="5743"/>
                  <a:pt x="20422" y="4315"/>
                  <a:pt x="18123" y="3087"/>
                </a:cubicBezTo>
                <a:cubicBezTo>
                  <a:pt x="14732" y="1327"/>
                  <a:pt x="10908" y="1"/>
                  <a:pt x="70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15"/>
          <p:cNvSpPr/>
          <p:nvPr/>
        </p:nvSpPr>
        <p:spPr>
          <a:xfrm rot="10800000" flipH="1">
            <a:off x="959925" y="891788"/>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15"/>
          <p:cNvSpPr/>
          <p:nvPr/>
        </p:nvSpPr>
        <p:spPr>
          <a:xfrm flipH="1">
            <a:off x="2802975" y="232175"/>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15"/>
          <p:cNvSpPr/>
          <p:nvPr/>
        </p:nvSpPr>
        <p:spPr>
          <a:xfrm rot="10800000" flipH="1">
            <a:off x="172563" y="1469350"/>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1">
  <p:cSld name="CUSTOM_12">
    <p:spTree>
      <p:nvGrpSpPr>
        <p:cNvPr id="1" name="Shape 235"/>
        <p:cNvGrpSpPr/>
        <p:nvPr/>
      </p:nvGrpSpPr>
      <p:grpSpPr>
        <a:xfrm>
          <a:off x="0" y="0"/>
          <a:ext cx="0" cy="0"/>
          <a:chOff x="0" y="0"/>
          <a:chExt cx="0" cy="0"/>
        </a:xfrm>
      </p:grpSpPr>
      <p:sp>
        <p:nvSpPr>
          <p:cNvPr id="236" name="Google Shape;236;p16"/>
          <p:cNvSpPr txBox="1">
            <a:spLocks noGrp="1"/>
          </p:cNvSpPr>
          <p:nvPr>
            <p:ph type="title"/>
          </p:nvPr>
        </p:nvSpPr>
        <p:spPr>
          <a:xfrm>
            <a:off x="2129125" y="363275"/>
            <a:ext cx="48858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atin typeface="Open Sans"/>
                <a:ea typeface="Open Sans"/>
                <a:cs typeface="Open Sans"/>
                <a:sym typeface="Open Sans"/>
              </a:defRPr>
            </a:lvl2pPr>
            <a:lvl3pPr lvl="2">
              <a:spcBef>
                <a:spcPts val="0"/>
              </a:spcBef>
              <a:spcAft>
                <a:spcPts val="0"/>
              </a:spcAft>
              <a:buSzPts val="3000"/>
              <a:buNone/>
              <a:defRPr>
                <a:latin typeface="Open Sans"/>
                <a:ea typeface="Open Sans"/>
                <a:cs typeface="Open Sans"/>
                <a:sym typeface="Open Sans"/>
              </a:defRPr>
            </a:lvl3pPr>
            <a:lvl4pPr lvl="3">
              <a:spcBef>
                <a:spcPts val="0"/>
              </a:spcBef>
              <a:spcAft>
                <a:spcPts val="0"/>
              </a:spcAft>
              <a:buSzPts val="3000"/>
              <a:buNone/>
              <a:defRPr>
                <a:latin typeface="Open Sans"/>
                <a:ea typeface="Open Sans"/>
                <a:cs typeface="Open Sans"/>
                <a:sym typeface="Open Sans"/>
              </a:defRPr>
            </a:lvl4pPr>
            <a:lvl5pPr lvl="4">
              <a:spcBef>
                <a:spcPts val="0"/>
              </a:spcBef>
              <a:spcAft>
                <a:spcPts val="0"/>
              </a:spcAft>
              <a:buSzPts val="3000"/>
              <a:buNone/>
              <a:defRPr>
                <a:latin typeface="Open Sans"/>
                <a:ea typeface="Open Sans"/>
                <a:cs typeface="Open Sans"/>
                <a:sym typeface="Open Sans"/>
              </a:defRPr>
            </a:lvl5pPr>
            <a:lvl6pPr lvl="5">
              <a:spcBef>
                <a:spcPts val="0"/>
              </a:spcBef>
              <a:spcAft>
                <a:spcPts val="0"/>
              </a:spcAft>
              <a:buSzPts val="3000"/>
              <a:buNone/>
              <a:defRPr>
                <a:latin typeface="Open Sans"/>
                <a:ea typeface="Open Sans"/>
                <a:cs typeface="Open Sans"/>
                <a:sym typeface="Open Sans"/>
              </a:defRPr>
            </a:lvl6pPr>
            <a:lvl7pPr lvl="6">
              <a:spcBef>
                <a:spcPts val="0"/>
              </a:spcBef>
              <a:spcAft>
                <a:spcPts val="0"/>
              </a:spcAft>
              <a:buSzPts val="3000"/>
              <a:buNone/>
              <a:defRPr>
                <a:latin typeface="Open Sans"/>
                <a:ea typeface="Open Sans"/>
                <a:cs typeface="Open Sans"/>
                <a:sym typeface="Open Sans"/>
              </a:defRPr>
            </a:lvl7pPr>
            <a:lvl8pPr lvl="7">
              <a:spcBef>
                <a:spcPts val="0"/>
              </a:spcBef>
              <a:spcAft>
                <a:spcPts val="0"/>
              </a:spcAft>
              <a:buSzPts val="3000"/>
              <a:buNone/>
              <a:defRPr>
                <a:latin typeface="Open Sans"/>
                <a:ea typeface="Open Sans"/>
                <a:cs typeface="Open Sans"/>
                <a:sym typeface="Open Sans"/>
              </a:defRPr>
            </a:lvl8pPr>
            <a:lvl9pPr lvl="8">
              <a:spcBef>
                <a:spcPts val="0"/>
              </a:spcBef>
              <a:spcAft>
                <a:spcPts val="0"/>
              </a:spcAft>
              <a:buSzPts val="3000"/>
              <a:buNone/>
              <a:defRPr>
                <a:latin typeface="Open Sans"/>
                <a:ea typeface="Open Sans"/>
                <a:cs typeface="Open Sans"/>
                <a:sym typeface="Open Sans"/>
              </a:defRPr>
            </a:lvl9pPr>
          </a:lstStyle>
          <a:p>
            <a:endParaRPr/>
          </a:p>
        </p:txBody>
      </p:sp>
      <p:sp>
        <p:nvSpPr>
          <p:cNvPr id="237" name="Google Shape;237;p16"/>
          <p:cNvSpPr/>
          <p:nvPr/>
        </p:nvSpPr>
        <p:spPr>
          <a:xfrm flipH="1">
            <a:off x="-141518" y="-118290"/>
            <a:ext cx="3204343" cy="1651139"/>
          </a:xfrm>
          <a:custGeom>
            <a:avLst/>
            <a:gdLst/>
            <a:ahLst/>
            <a:cxnLst/>
            <a:rect l="l" t="t" r="r" b="b"/>
            <a:pathLst>
              <a:path w="64695" h="36451" extrusionOk="0">
                <a:moveTo>
                  <a:pt x="5503" y="0"/>
                </a:moveTo>
                <a:cubicBezTo>
                  <a:pt x="2589" y="0"/>
                  <a:pt x="1" y="186"/>
                  <a:pt x="237" y="874"/>
                </a:cubicBezTo>
                <a:cubicBezTo>
                  <a:pt x="460" y="1499"/>
                  <a:pt x="4411" y="2169"/>
                  <a:pt x="5259" y="2593"/>
                </a:cubicBezTo>
                <a:cubicBezTo>
                  <a:pt x="7178" y="3552"/>
                  <a:pt x="8897" y="4869"/>
                  <a:pt x="10325" y="6454"/>
                </a:cubicBezTo>
                <a:cubicBezTo>
                  <a:pt x="13673" y="10092"/>
                  <a:pt x="16619" y="21050"/>
                  <a:pt x="24989" y="22345"/>
                </a:cubicBezTo>
                <a:cubicBezTo>
                  <a:pt x="25398" y="22407"/>
                  <a:pt x="25804" y="22437"/>
                  <a:pt x="26206" y="22437"/>
                </a:cubicBezTo>
                <a:cubicBezTo>
                  <a:pt x="31849" y="22437"/>
                  <a:pt x="36809" y="16669"/>
                  <a:pt x="38871" y="15314"/>
                </a:cubicBezTo>
                <a:cubicBezTo>
                  <a:pt x="39863" y="14681"/>
                  <a:pt x="40996" y="14362"/>
                  <a:pt x="42135" y="14362"/>
                </a:cubicBezTo>
                <a:cubicBezTo>
                  <a:pt x="43201" y="14362"/>
                  <a:pt x="44272" y="14642"/>
                  <a:pt x="45232" y="15203"/>
                </a:cubicBezTo>
                <a:cubicBezTo>
                  <a:pt x="49027" y="17502"/>
                  <a:pt x="49071" y="22858"/>
                  <a:pt x="50634" y="27010"/>
                </a:cubicBezTo>
                <a:cubicBezTo>
                  <a:pt x="52642" y="32143"/>
                  <a:pt x="57307" y="35759"/>
                  <a:pt x="62775" y="36450"/>
                </a:cubicBezTo>
                <a:cubicBezTo>
                  <a:pt x="62396" y="25269"/>
                  <a:pt x="63043" y="14065"/>
                  <a:pt x="64694" y="2994"/>
                </a:cubicBezTo>
                <a:cubicBezTo>
                  <a:pt x="57530" y="1745"/>
                  <a:pt x="50232" y="1499"/>
                  <a:pt x="42978" y="1254"/>
                </a:cubicBezTo>
                <a:cubicBezTo>
                  <a:pt x="32957" y="896"/>
                  <a:pt x="22936" y="562"/>
                  <a:pt x="12914" y="249"/>
                </a:cubicBezTo>
                <a:cubicBezTo>
                  <a:pt x="12140" y="215"/>
                  <a:pt x="8634" y="0"/>
                  <a:pt x="550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16"/>
          <p:cNvSpPr/>
          <p:nvPr/>
        </p:nvSpPr>
        <p:spPr>
          <a:xfrm rot="10800000" flipH="1">
            <a:off x="-241297" y="-72669"/>
            <a:ext cx="2420522" cy="1034218"/>
          </a:xfrm>
          <a:custGeom>
            <a:avLst/>
            <a:gdLst/>
            <a:ahLst/>
            <a:cxnLst/>
            <a:rect l="l" t="t" r="r" b="b"/>
            <a:pathLst>
              <a:path w="143993" h="61524" extrusionOk="0">
                <a:moveTo>
                  <a:pt x="25900" y="1"/>
                </a:moveTo>
                <a:cubicBezTo>
                  <a:pt x="11671" y="1"/>
                  <a:pt x="1" y="8596"/>
                  <a:pt x="1" y="8596"/>
                </a:cubicBezTo>
                <a:lnTo>
                  <a:pt x="186" y="61523"/>
                </a:lnTo>
                <a:lnTo>
                  <a:pt x="143993" y="61523"/>
                </a:lnTo>
                <a:cubicBezTo>
                  <a:pt x="138074" y="43327"/>
                  <a:pt x="128448" y="39288"/>
                  <a:pt x="117124" y="39288"/>
                </a:cubicBezTo>
                <a:cubicBezTo>
                  <a:pt x="108085" y="39288"/>
                  <a:pt x="97965" y="41861"/>
                  <a:pt x="87783" y="41861"/>
                </a:cubicBezTo>
                <a:cubicBezTo>
                  <a:pt x="83897" y="41861"/>
                  <a:pt x="80003" y="41486"/>
                  <a:pt x="76156" y="40451"/>
                </a:cubicBezTo>
                <a:cubicBezTo>
                  <a:pt x="58842" y="35830"/>
                  <a:pt x="64326" y="18763"/>
                  <a:pt x="43685" y="5269"/>
                </a:cubicBezTo>
                <a:cubicBezTo>
                  <a:pt x="37737" y="1386"/>
                  <a:pt x="31612" y="1"/>
                  <a:pt x="2590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16"/>
          <p:cNvSpPr/>
          <p:nvPr/>
        </p:nvSpPr>
        <p:spPr>
          <a:xfrm rot="-10484947">
            <a:off x="-697915" y="-411807"/>
            <a:ext cx="1843431" cy="869285"/>
          </a:xfrm>
          <a:custGeom>
            <a:avLst/>
            <a:gdLst/>
            <a:ahLst/>
            <a:cxnLst/>
            <a:rect l="l" t="t" r="r" b="b"/>
            <a:pathLst>
              <a:path w="49839" h="23502" extrusionOk="0">
                <a:moveTo>
                  <a:pt x="12527" y="1"/>
                </a:moveTo>
                <a:cubicBezTo>
                  <a:pt x="11413" y="1"/>
                  <a:pt x="10247" y="125"/>
                  <a:pt x="9017" y="410"/>
                </a:cubicBezTo>
                <a:cubicBezTo>
                  <a:pt x="4486" y="1459"/>
                  <a:pt x="402" y="6325"/>
                  <a:pt x="157" y="11280"/>
                </a:cubicBezTo>
                <a:cubicBezTo>
                  <a:pt x="0" y="14650"/>
                  <a:pt x="1518" y="19694"/>
                  <a:pt x="5468" y="22238"/>
                </a:cubicBezTo>
                <a:cubicBezTo>
                  <a:pt x="6967" y="23186"/>
                  <a:pt x="8215" y="23502"/>
                  <a:pt x="9471" y="23502"/>
                </a:cubicBezTo>
                <a:cubicBezTo>
                  <a:pt x="10404" y="23502"/>
                  <a:pt x="11341" y="23327"/>
                  <a:pt x="12387" y="23109"/>
                </a:cubicBezTo>
                <a:cubicBezTo>
                  <a:pt x="23723" y="20797"/>
                  <a:pt x="35152" y="18016"/>
                  <a:pt x="46692" y="18016"/>
                </a:cubicBezTo>
                <a:cubicBezTo>
                  <a:pt x="47740" y="18016"/>
                  <a:pt x="48789" y="18039"/>
                  <a:pt x="49839" y="18087"/>
                </a:cubicBezTo>
                <a:cubicBezTo>
                  <a:pt x="49214" y="15520"/>
                  <a:pt x="49147" y="12820"/>
                  <a:pt x="48500" y="10253"/>
                </a:cubicBezTo>
                <a:cubicBezTo>
                  <a:pt x="47830" y="7664"/>
                  <a:pt x="46245" y="3624"/>
                  <a:pt x="43723" y="2486"/>
                </a:cubicBezTo>
                <a:cubicBezTo>
                  <a:pt x="43091" y="2196"/>
                  <a:pt x="42479" y="2074"/>
                  <a:pt x="41873" y="2074"/>
                </a:cubicBezTo>
                <a:cubicBezTo>
                  <a:pt x="38847" y="2074"/>
                  <a:pt x="35967" y="5108"/>
                  <a:pt x="31336" y="5276"/>
                </a:cubicBezTo>
                <a:cubicBezTo>
                  <a:pt x="31216" y="5280"/>
                  <a:pt x="31096" y="5282"/>
                  <a:pt x="30977" y="5282"/>
                </a:cubicBezTo>
                <a:cubicBezTo>
                  <a:pt x="24835" y="5282"/>
                  <a:pt x="19797" y="1"/>
                  <a:pt x="125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16"/>
          <p:cNvSpPr/>
          <p:nvPr/>
        </p:nvSpPr>
        <p:spPr>
          <a:xfrm rot="10800000" flipH="1">
            <a:off x="1759263" y="458246"/>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16"/>
          <p:cNvSpPr/>
          <p:nvPr/>
        </p:nvSpPr>
        <p:spPr>
          <a:xfrm rot="10800000" flipH="1">
            <a:off x="869351" y="697159"/>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16"/>
          <p:cNvSpPr/>
          <p:nvPr/>
        </p:nvSpPr>
        <p:spPr>
          <a:xfrm rot="10800000" flipH="1">
            <a:off x="91151" y="1262334"/>
            <a:ext cx="98400" cy="987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wo columns 1">
  <p:cSld name="CUSTOM_4">
    <p:spTree>
      <p:nvGrpSpPr>
        <p:cNvPr id="1" name="Shape 243"/>
        <p:cNvGrpSpPr/>
        <p:nvPr/>
      </p:nvGrpSpPr>
      <p:grpSpPr>
        <a:xfrm>
          <a:off x="0" y="0"/>
          <a:ext cx="0" cy="0"/>
          <a:chOff x="0" y="0"/>
          <a:chExt cx="0" cy="0"/>
        </a:xfrm>
      </p:grpSpPr>
      <p:sp>
        <p:nvSpPr>
          <p:cNvPr id="244" name="Google Shape;244;p17"/>
          <p:cNvSpPr txBox="1">
            <a:spLocks noGrp="1"/>
          </p:cNvSpPr>
          <p:nvPr>
            <p:ph type="title"/>
          </p:nvPr>
        </p:nvSpPr>
        <p:spPr>
          <a:xfrm>
            <a:off x="2846475" y="363275"/>
            <a:ext cx="34509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atin typeface="Open Sans"/>
                <a:ea typeface="Open Sans"/>
                <a:cs typeface="Open Sans"/>
                <a:sym typeface="Open Sans"/>
              </a:defRPr>
            </a:lvl2pPr>
            <a:lvl3pPr lvl="2">
              <a:spcBef>
                <a:spcPts val="0"/>
              </a:spcBef>
              <a:spcAft>
                <a:spcPts val="0"/>
              </a:spcAft>
              <a:buSzPts val="3000"/>
              <a:buNone/>
              <a:defRPr>
                <a:latin typeface="Open Sans"/>
                <a:ea typeface="Open Sans"/>
                <a:cs typeface="Open Sans"/>
                <a:sym typeface="Open Sans"/>
              </a:defRPr>
            </a:lvl3pPr>
            <a:lvl4pPr lvl="3">
              <a:spcBef>
                <a:spcPts val="0"/>
              </a:spcBef>
              <a:spcAft>
                <a:spcPts val="0"/>
              </a:spcAft>
              <a:buSzPts val="3000"/>
              <a:buNone/>
              <a:defRPr>
                <a:latin typeface="Open Sans"/>
                <a:ea typeface="Open Sans"/>
                <a:cs typeface="Open Sans"/>
                <a:sym typeface="Open Sans"/>
              </a:defRPr>
            </a:lvl4pPr>
            <a:lvl5pPr lvl="4">
              <a:spcBef>
                <a:spcPts val="0"/>
              </a:spcBef>
              <a:spcAft>
                <a:spcPts val="0"/>
              </a:spcAft>
              <a:buSzPts val="3000"/>
              <a:buNone/>
              <a:defRPr>
                <a:latin typeface="Open Sans"/>
                <a:ea typeface="Open Sans"/>
                <a:cs typeface="Open Sans"/>
                <a:sym typeface="Open Sans"/>
              </a:defRPr>
            </a:lvl5pPr>
            <a:lvl6pPr lvl="5">
              <a:spcBef>
                <a:spcPts val="0"/>
              </a:spcBef>
              <a:spcAft>
                <a:spcPts val="0"/>
              </a:spcAft>
              <a:buSzPts val="3000"/>
              <a:buNone/>
              <a:defRPr>
                <a:latin typeface="Open Sans"/>
                <a:ea typeface="Open Sans"/>
                <a:cs typeface="Open Sans"/>
                <a:sym typeface="Open Sans"/>
              </a:defRPr>
            </a:lvl6pPr>
            <a:lvl7pPr lvl="6">
              <a:spcBef>
                <a:spcPts val="0"/>
              </a:spcBef>
              <a:spcAft>
                <a:spcPts val="0"/>
              </a:spcAft>
              <a:buSzPts val="3000"/>
              <a:buNone/>
              <a:defRPr>
                <a:latin typeface="Open Sans"/>
                <a:ea typeface="Open Sans"/>
                <a:cs typeface="Open Sans"/>
                <a:sym typeface="Open Sans"/>
              </a:defRPr>
            </a:lvl7pPr>
            <a:lvl8pPr lvl="7">
              <a:spcBef>
                <a:spcPts val="0"/>
              </a:spcBef>
              <a:spcAft>
                <a:spcPts val="0"/>
              </a:spcAft>
              <a:buSzPts val="3000"/>
              <a:buNone/>
              <a:defRPr>
                <a:latin typeface="Open Sans"/>
                <a:ea typeface="Open Sans"/>
                <a:cs typeface="Open Sans"/>
                <a:sym typeface="Open Sans"/>
              </a:defRPr>
            </a:lvl8pPr>
            <a:lvl9pPr lvl="8">
              <a:spcBef>
                <a:spcPts val="0"/>
              </a:spcBef>
              <a:spcAft>
                <a:spcPts val="0"/>
              </a:spcAft>
              <a:buSzPts val="3000"/>
              <a:buNone/>
              <a:defRPr>
                <a:latin typeface="Open Sans"/>
                <a:ea typeface="Open Sans"/>
                <a:cs typeface="Open Sans"/>
                <a:sym typeface="Open Sans"/>
              </a:defRPr>
            </a:lvl9pPr>
          </a:lstStyle>
          <a:p>
            <a:endParaRPr/>
          </a:p>
        </p:txBody>
      </p:sp>
      <p:sp>
        <p:nvSpPr>
          <p:cNvPr id="245" name="Google Shape;245;p17"/>
          <p:cNvSpPr txBox="1">
            <a:spLocks noGrp="1"/>
          </p:cNvSpPr>
          <p:nvPr>
            <p:ph type="subTitle" idx="1"/>
          </p:nvPr>
        </p:nvSpPr>
        <p:spPr>
          <a:xfrm>
            <a:off x="788350" y="1645450"/>
            <a:ext cx="27045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100"/>
              <a:buFont typeface="Josefin Sans"/>
              <a:buNone/>
              <a:defRPr sz="2700" b="1">
                <a:solidFill>
                  <a:schemeClr val="dk1"/>
                </a:solidFill>
                <a:latin typeface="Josefin Sans"/>
                <a:ea typeface="Josefin Sans"/>
                <a:cs typeface="Josefin Sans"/>
                <a:sym typeface="Josefin Sans"/>
              </a:defRPr>
            </a:lvl1pPr>
            <a:lvl2pPr lvl="1" algn="ctr" rtl="0">
              <a:spcBef>
                <a:spcPts val="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2pPr>
            <a:lvl3pPr lvl="2"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3pPr>
            <a:lvl4pPr lvl="3"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4pPr>
            <a:lvl5pPr lvl="4"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5pPr>
            <a:lvl6pPr lvl="5"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6pPr>
            <a:lvl7pPr lvl="6"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7pPr>
            <a:lvl8pPr lvl="7"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8pPr>
            <a:lvl9pPr lvl="8" algn="ctr" rtl="0">
              <a:spcBef>
                <a:spcPts val="1600"/>
              </a:spcBef>
              <a:spcAft>
                <a:spcPts val="1600"/>
              </a:spcAft>
              <a:buClr>
                <a:schemeClr val="dk1"/>
              </a:buClr>
              <a:buSzPts val="2100"/>
              <a:buFont typeface="Josefin Sans"/>
              <a:buNone/>
              <a:defRPr sz="2100" b="1">
                <a:solidFill>
                  <a:schemeClr val="dk1"/>
                </a:solidFill>
                <a:latin typeface="Josefin Sans"/>
                <a:ea typeface="Josefin Sans"/>
                <a:cs typeface="Josefin Sans"/>
                <a:sym typeface="Josefin Sans"/>
              </a:defRPr>
            </a:lvl9pPr>
          </a:lstStyle>
          <a:p>
            <a:endParaRPr/>
          </a:p>
        </p:txBody>
      </p:sp>
      <p:sp>
        <p:nvSpPr>
          <p:cNvPr id="246" name="Google Shape;246;p17"/>
          <p:cNvSpPr txBox="1">
            <a:spLocks noGrp="1"/>
          </p:cNvSpPr>
          <p:nvPr>
            <p:ph type="subTitle" idx="2"/>
          </p:nvPr>
        </p:nvSpPr>
        <p:spPr>
          <a:xfrm>
            <a:off x="538175" y="2255400"/>
            <a:ext cx="3834000" cy="1980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Char char="●"/>
              <a:defRPr sz="1200"/>
            </a:lvl1pPr>
            <a:lvl2pPr lvl="1" algn="ctr" rtl="0">
              <a:spcBef>
                <a:spcPts val="1000"/>
              </a:spcBef>
              <a:spcAft>
                <a:spcPts val="0"/>
              </a:spcAft>
              <a:buSzPts val="1400"/>
              <a:buChar char="○"/>
              <a:defRPr/>
            </a:lvl2pPr>
            <a:lvl3pPr lvl="2" algn="ctr" rtl="0">
              <a:spcBef>
                <a:spcPts val="1600"/>
              </a:spcBef>
              <a:spcAft>
                <a:spcPts val="0"/>
              </a:spcAft>
              <a:buSzPts val="1400"/>
              <a:buChar char="■"/>
              <a:defRPr/>
            </a:lvl3pPr>
            <a:lvl4pPr lvl="3" algn="ctr" rtl="0">
              <a:spcBef>
                <a:spcPts val="1600"/>
              </a:spcBef>
              <a:spcAft>
                <a:spcPts val="0"/>
              </a:spcAft>
              <a:buSzPts val="1400"/>
              <a:buChar char="●"/>
              <a:defRPr/>
            </a:lvl4pPr>
            <a:lvl5pPr lvl="4" algn="ctr" rtl="0">
              <a:spcBef>
                <a:spcPts val="1600"/>
              </a:spcBef>
              <a:spcAft>
                <a:spcPts val="0"/>
              </a:spcAft>
              <a:buSzPts val="1400"/>
              <a:buChar char="○"/>
              <a:defRPr/>
            </a:lvl5pPr>
            <a:lvl6pPr lvl="5" algn="ctr" rtl="0">
              <a:spcBef>
                <a:spcPts val="1600"/>
              </a:spcBef>
              <a:spcAft>
                <a:spcPts val="0"/>
              </a:spcAft>
              <a:buSzPts val="1400"/>
              <a:buChar char="■"/>
              <a:defRPr/>
            </a:lvl6pPr>
            <a:lvl7pPr lvl="6" algn="ctr" rtl="0">
              <a:spcBef>
                <a:spcPts val="1600"/>
              </a:spcBef>
              <a:spcAft>
                <a:spcPts val="0"/>
              </a:spcAft>
              <a:buSzPts val="1400"/>
              <a:buChar char="●"/>
              <a:defRPr/>
            </a:lvl7pPr>
            <a:lvl8pPr lvl="7" algn="ctr" rtl="0">
              <a:spcBef>
                <a:spcPts val="1600"/>
              </a:spcBef>
              <a:spcAft>
                <a:spcPts val="0"/>
              </a:spcAft>
              <a:buSzPts val="1400"/>
              <a:buChar char="○"/>
              <a:defRPr/>
            </a:lvl8pPr>
            <a:lvl9pPr lvl="8" algn="ctr" rtl="0">
              <a:spcBef>
                <a:spcPts val="1600"/>
              </a:spcBef>
              <a:spcAft>
                <a:spcPts val="1600"/>
              </a:spcAft>
              <a:buSzPts val="1400"/>
              <a:buChar char="■"/>
              <a:defRPr/>
            </a:lvl9pPr>
          </a:lstStyle>
          <a:p>
            <a:endParaRPr/>
          </a:p>
        </p:txBody>
      </p:sp>
      <p:sp>
        <p:nvSpPr>
          <p:cNvPr id="247" name="Google Shape;247;p17"/>
          <p:cNvSpPr txBox="1">
            <a:spLocks noGrp="1"/>
          </p:cNvSpPr>
          <p:nvPr>
            <p:ph type="subTitle" idx="3"/>
          </p:nvPr>
        </p:nvSpPr>
        <p:spPr>
          <a:xfrm>
            <a:off x="5158975" y="1645450"/>
            <a:ext cx="27045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100"/>
              <a:buFont typeface="Josefin Sans"/>
              <a:buNone/>
              <a:defRPr sz="2700" b="1">
                <a:solidFill>
                  <a:schemeClr val="dk1"/>
                </a:solidFill>
                <a:latin typeface="Josefin Sans"/>
                <a:ea typeface="Josefin Sans"/>
                <a:cs typeface="Josefin Sans"/>
                <a:sym typeface="Josefin Sans"/>
              </a:defRPr>
            </a:lvl1pPr>
            <a:lvl2pPr lvl="1" algn="ctr" rtl="0">
              <a:spcBef>
                <a:spcPts val="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2pPr>
            <a:lvl3pPr lvl="2"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3pPr>
            <a:lvl4pPr lvl="3"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4pPr>
            <a:lvl5pPr lvl="4"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5pPr>
            <a:lvl6pPr lvl="5"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6pPr>
            <a:lvl7pPr lvl="6"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7pPr>
            <a:lvl8pPr lvl="7"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8pPr>
            <a:lvl9pPr lvl="8" algn="ctr" rtl="0">
              <a:spcBef>
                <a:spcPts val="1600"/>
              </a:spcBef>
              <a:spcAft>
                <a:spcPts val="1600"/>
              </a:spcAft>
              <a:buClr>
                <a:schemeClr val="dk1"/>
              </a:buClr>
              <a:buSzPts val="2100"/>
              <a:buFont typeface="Josefin Sans"/>
              <a:buNone/>
              <a:defRPr sz="2100" b="1">
                <a:solidFill>
                  <a:schemeClr val="dk1"/>
                </a:solidFill>
                <a:latin typeface="Josefin Sans"/>
                <a:ea typeface="Josefin Sans"/>
                <a:cs typeface="Josefin Sans"/>
                <a:sym typeface="Josefin Sans"/>
              </a:defRPr>
            </a:lvl9pPr>
          </a:lstStyle>
          <a:p>
            <a:endParaRPr/>
          </a:p>
        </p:txBody>
      </p:sp>
      <p:sp>
        <p:nvSpPr>
          <p:cNvPr id="248" name="Google Shape;248;p17"/>
          <p:cNvSpPr txBox="1">
            <a:spLocks noGrp="1"/>
          </p:cNvSpPr>
          <p:nvPr>
            <p:ph type="subTitle" idx="4"/>
          </p:nvPr>
        </p:nvSpPr>
        <p:spPr>
          <a:xfrm>
            <a:off x="4771825" y="2255400"/>
            <a:ext cx="3834000" cy="1980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Char char="●"/>
              <a:defRPr sz="1200"/>
            </a:lvl1pPr>
            <a:lvl2pPr lvl="1" algn="ctr" rtl="0">
              <a:spcBef>
                <a:spcPts val="1000"/>
              </a:spcBef>
              <a:spcAft>
                <a:spcPts val="0"/>
              </a:spcAft>
              <a:buSzPts val="1400"/>
              <a:buChar char="○"/>
              <a:defRPr/>
            </a:lvl2pPr>
            <a:lvl3pPr lvl="2" algn="ctr" rtl="0">
              <a:spcBef>
                <a:spcPts val="1600"/>
              </a:spcBef>
              <a:spcAft>
                <a:spcPts val="0"/>
              </a:spcAft>
              <a:buSzPts val="1400"/>
              <a:buChar char="■"/>
              <a:defRPr/>
            </a:lvl3pPr>
            <a:lvl4pPr lvl="3" algn="ctr" rtl="0">
              <a:spcBef>
                <a:spcPts val="1600"/>
              </a:spcBef>
              <a:spcAft>
                <a:spcPts val="0"/>
              </a:spcAft>
              <a:buSzPts val="1400"/>
              <a:buChar char="●"/>
              <a:defRPr/>
            </a:lvl4pPr>
            <a:lvl5pPr lvl="4" algn="ctr" rtl="0">
              <a:spcBef>
                <a:spcPts val="1600"/>
              </a:spcBef>
              <a:spcAft>
                <a:spcPts val="0"/>
              </a:spcAft>
              <a:buSzPts val="1400"/>
              <a:buChar char="○"/>
              <a:defRPr/>
            </a:lvl5pPr>
            <a:lvl6pPr lvl="5" algn="ctr" rtl="0">
              <a:spcBef>
                <a:spcPts val="1600"/>
              </a:spcBef>
              <a:spcAft>
                <a:spcPts val="0"/>
              </a:spcAft>
              <a:buSzPts val="1400"/>
              <a:buChar char="■"/>
              <a:defRPr/>
            </a:lvl6pPr>
            <a:lvl7pPr lvl="6" algn="ctr" rtl="0">
              <a:spcBef>
                <a:spcPts val="1600"/>
              </a:spcBef>
              <a:spcAft>
                <a:spcPts val="0"/>
              </a:spcAft>
              <a:buSzPts val="1400"/>
              <a:buChar char="●"/>
              <a:defRPr/>
            </a:lvl7pPr>
            <a:lvl8pPr lvl="7" algn="ctr" rtl="0">
              <a:spcBef>
                <a:spcPts val="1600"/>
              </a:spcBef>
              <a:spcAft>
                <a:spcPts val="0"/>
              </a:spcAft>
              <a:buSzPts val="1400"/>
              <a:buChar char="○"/>
              <a:defRPr/>
            </a:lvl8pPr>
            <a:lvl9pPr lvl="8" algn="ctr" rtl="0">
              <a:spcBef>
                <a:spcPts val="1600"/>
              </a:spcBef>
              <a:spcAft>
                <a:spcPts val="1600"/>
              </a:spcAft>
              <a:buSzPts val="1400"/>
              <a:buChar char="■"/>
              <a:defRPr/>
            </a:lvl9pPr>
          </a:lstStyle>
          <a:p>
            <a:endParaRPr/>
          </a:p>
        </p:txBody>
      </p:sp>
      <p:sp>
        <p:nvSpPr>
          <p:cNvPr id="249" name="Google Shape;249;p17"/>
          <p:cNvSpPr/>
          <p:nvPr/>
        </p:nvSpPr>
        <p:spPr>
          <a:xfrm rot="-10350985" flipH="1">
            <a:off x="6450155" y="-124771"/>
            <a:ext cx="3444934" cy="1167477"/>
          </a:xfrm>
          <a:custGeom>
            <a:avLst/>
            <a:gdLst/>
            <a:ahLst/>
            <a:cxnLst/>
            <a:rect l="l" t="t" r="r" b="b"/>
            <a:pathLst>
              <a:path w="49839" h="23502" extrusionOk="0">
                <a:moveTo>
                  <a:pt x="12527" y="1"/>
                </a:moveTo>
                <a:cubicBezTo>
                  <a:pt x="11413" y="1"/>
                  <a:pt x="10247" y="125"/>
                  <a:pt x="9017" y="410"/>
                </a:cubicBezTo>
                <a:cubicBezTo>
                  <a:pt x="4486" y="1459"/>
                  <a:pt x="402" y="6325"/>
                  <a:pt x="157" y="11280"/>
                </a:cubicBezTo>
                <a:cubicBezTo>
                  <a:pt x="0" y="14650"/>
                  <a:pt x="1518" y="19694"/>
                  <a:pt x="5468" y="22238"/>
                </a:cubicBezTo>
                <a:cubicBezTo>
                  <a:pt x="6967" y="23186"/>
                  <a:pt x="8215" y="23502"/>
                  <a:pt x="9471" y="23502"/>
                </a:cubicBezTo>
                <a:cubicBezTo>
                  <a:pt x="10404" y="23502"/>
                  <a:pt x="11341" y="23327"/>
                  <a:pt x="12387" y="23109"/>
                </a:cubicBezTo>
                <a:cubicBezTo>
                  <a:pt x="23723" y="20797"/>
                  <a:pt x="35152" y="18016"/>
                  <a:pt x="46692" y="18016"/>
                </a:cubicBezTo>
                <a:cubicBezTo>
                  <a:pt x="47740" y="18016"/>
                  <a:pt x="48789" y="18039"/>
                  <a:pt x="49839" y="18087"/>
                </a:cubicBezTo>
                <a:cubicBezTo>
                  <a:pt x="49214" y="15520"/>
                  <a:pt x="49147" y="12820"/>
                  <a:pt x="48500" y="10253"/>
                </a:cubicBezTo>
                <a:cubicBezTo>
                  <a:pt x="47830" y="7664"/>
                  <a:pt x="46245" y="3624"/>
                  <a:pt x="43723" y="2486"/>
                </a:cubicBezTo>
                <a:cubicBezTo>
                  <a:pt x="43091" y="2196"/>
                  <a:pt x="42479" y="2074"/>
                  <a:pt x="41873" y="2074"/>
                </a:cubicBezTo>
                <a:cubicBezTo>
                  <a:pt x="38847" y="2074"/>
                  <a:pt x="35967" y="5108"/>
                  <a:pt x="31336" y="5276"/>
                </a:cubicBezTo>
                <a:cubicBezTo>
                  <a:pt x="31216" y="5280"/>
                  <a:pt x="31096" y="5282"/>
                  <a:pt x="30977" y="5282"/>
                </a:cubicBezTo>
                <a:cubicBezTo>
                  <a:pt x="24835" y="5282"/>
                  <a:pt x="19797" y="1"/>
                  <a:pt x="1252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17"/>
          <p:cNvSpPr/>
          <p:nvPr/>
        </p:nvSpPr>
        <p:spPr>
          <a:xfrm flipH="1">
            <a:off x="8345826" y="984624"/>
            <a:ext cx="163500" cy="163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7"/>
          <p:cNvSpPr/>
          <p:nvPr/>
        </p:nvSpPr>
        <p:spPr>
          <a:xfrm flipH="1">
            <a:off x="8977776" y="1325449"/>
            <a:ext cx="98400" cy="98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17"/>
          <p:cNvSpPr/>
          <p:nvPr/>
        </p:nvSpPr>
        <p:spPr>
          <a:xfrm flipH="1">
            <a:off x="6236651" y="188374"/>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7"/>
          <p:cNvSpPr/>
          <p:nvPr/>
        </p:nvSpPr>
        <p:spPr>
          <a:xfrm flipH="1">
            <a:off x="7070376" y="539299"/>
            <a:ext cx="98400" cy="987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17"/>
          <p:cNvSpPr/>
          <p:nvPr/>
        </p:nvSpPr>
        <p:spPr>
          <a:xfrm>
            <a:off x="7168769" y="-99365"/>
            <a:ext cx="2517610" cy="1041571"/>
          </a:xfrm>
          <a:custGeom>
            <a:avLst/>
            <a:gdLst/>
            <a:ahLst/>
            <a:cxnLst/>
            <a:rect l="l" t="t" r="r" b="b"/>
            <a:pathLst>
              <a:path w="72716" h="43165" extrusionOk="0">
                <a:moveTo>
                  <a:pt x="36506" y="1"/>
                </a:moveTo>
                <a:cubicBezTo>
                  <a:pt x="24983" y="1"/>
                  <a:pt x="13559" y="1174"/>
                  <a:pt x="0" y="3973"/>
                </a:cubicBezTo>
                <a:cubicBezTo>
                  <a:pt x="982" y="6629"/>
                  <a:pt x="1205" y="12052"/>
                  <a:pt x="1853" y="14262"/>
                </a:cubicBezTo>
                <a:cubicBezTo>
                  <a:pt x="3259" y="19194"/>
                  <a:pt x="12610" y="30220"/>
                  <a:pt x="23859" y="33077"/>
                </a:cubicBezTo>
                <a:cubicBezTo>
                  <a:pt x="25907" y="33596"/>
                  <a:pt x="27823" y="33808"/>
                  <a:pt x="29631" y="33808"/>
                </a:cubicBezTo>
                <a:cubicBezTo>
                  <a:pt x="37728" y="33808"/>
                  <a:pt x="43662" y="29551"/>
                  <a:pt x="49622" y="29551"/>
                </a:cubicBezTo>
                <a:cubicBezTo>
                  <a:pt x="50569" y="29551"/>
                  <a:pt x="51516" y="29659"/>
                  <a:pt x="52472" y="29907"/>
                </a:cubicBezTo>
                <a:cubicBezTo>
                  <a:pt x="60284" y="31938"/>
                  <a:pt x="55507" y="42049"/>
                  <a:pt x="72715" y="43165"/>
                </a:cubicBezTo>
                <a:cubicBezTo>
                  <a:pt x="70483" y="29863"/>
                  <a:pt x="71086" y="16270"/>
                  <a:pt x="71689" y="2812"/>
                </a:cubicBezTo>
                <a:cubicBezTo>
                  <a:pt x="58580" y="1069"/>
                  <a:pt x="47498" y="1"/>
                  <a:pt x="365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17"/>
          <p:cNvSpPr/>
          <p:nvPr/>
        </p:nvSpPr>
        <p:spPr>
          <a:xfrm rot="10800000" flipH="1">
            <a:off x="7678176" y="-210266"/>
            <a:ext cx="2057229" cy="778974"/>
          </a:xfrm>
          <a:custGeom>
            <a:avLst/>
            <a:gdLst/>
            <a:ahLst/>
            <a:cxnLst/>
            <a:rect l="l" t="t" r="r" b="b"/>
            <a:pathLst>
              <a:path w="49839" h="23502" extrusionOk="0">
                <a:moveTo>
                  <a:pt x="12527" y="1"/>
                </a:moveTo>
                <a:cubicBezTo>
                  <a:pt x="11413" y="1"/>
                  <a:pt x="10247" y="125"/>
                  <a:pt x="9017" y="410"/>
                </a:cubicBezTo>
                <a:cubicBezTo>
                  <a:pt x="4486" y="1459"/>
                  <a:pt x="402" y="6325"/>
                  <a:pt x="157" y="11280"/>
                </a:cubicBezTo>
                <a:cubicBezTo>
                  <a:pt x="0" y="14650"/>
                  <a:pt x="1518" y="19694"/>
                  <a:pt x="5468" y="22238"/>
                </a:cubicBezTo>
                <a:cubicBezTo>
                  <a:pt x="6967" y="23186"/>
                  <a:pt x="8215" y="23502"/>
                  <a:pt x="9471" y="23502"/>
                </a:cubicBezTo>
                <a:cubicBezTo>
                  <a:pt x="10404" y="23502"/>
                  <a:pt x="11341" y="23327"/>
                  <a:pt x="12387" y="23109"/>
                </a:cubicBezTo>
                <a:cubicBezTo>
                  <a:pt x="23723" y="20797"/>
                  <a:pt x="35152" y="18016"/>
                  <a:pt x="46692" y="18016"/>
                </a:cubicBezTo>
                <a:cubicBezTo>
                  <a:pt x="47740" y="18016"/>
                  <a:pt x="48789" y="18039"/>
                  <a:pt x="49839" y="18087"/>
                </a:cubicBezTo>
                <a:cubicBezTo>
                  <a:pt x="49214" y="15520"/>
                  <a:pt x="49147" y="12820"/>
                  <a:pt x="48500" y="10253"/>
                </a:cubicBezTo>
                <a:cubicBezTo>
                  <a:pt x="47830" y="7664"/>
                  <a:pt x="46245" y="3624"/>
                  <a:pt x="43723" y="2486"/>
                </a:cubicBezTo>
                <a:cubicBezTo>
                  <a:pt x="43091" y="2196"/>
                  <a:pt x="42479" y="2074"/>
                  <a:pt x="41873" y="2074"/>
                </a:cubicBezTo>
                <a:cubicBezTo>
                  <a:pt x="38847" y="2074"/>
                  <a:pt x="35967" y="5108"/>
                  <a:pt x="31336" y="5276"/>
                </a:cubicBezTo>
                <a:cubicBezTo>
                  <a:pt x="31216" y="5280"/>
                  <a:pt x="31096" y="5282"/>
                  <a:pt x="30977" y="5282"/>
                </a:cubicBezTo>
                <a:cubicBezTo>
                  <a:pt x="24835" y="5282"/>
                  <a:pt x="19797" y="1"/>
                  <a:pt x="125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17"/>
          <p:cNvSpPr/>
          <p:nvPr/>
        </p:nvSpPr>
        <p:spPr>
          <a:xfrm rot="10350985">
            <a:off x="-562292" y="-173408"/>
            <a:ext cx="3444934" cy="1167477"/>
          </a:xfrm>
          <a:custGeom>
            <a:avLst/>
            <a:gdLst/>
            <a:ahLst/>
            <a:cxnLst/>
            <a:rect l="l" t="t" r="r" b="b"/>
            <a:pathLst>
              <a:path w="49839" h="23502" extrusionOk="0">
                <a:moveTo>
                  <a:pt x="12527" y="1"/>
                </a:moveTo>
                <a:cubicBezTo>
                  <a:pt x="11413" y="1"/>
                  <a:pt x="10247" y="125"/>
                  <a:pt x="9017" y="410"/>
                </a:cubicBezTo>
                <a:cubicBezTo>
                  <a:pt x="4486" y="1459"/>
                  <a:pt x="402" y="6325"/>
                  <a:pt x="157" y="11280"/>
                </a:cubicBezTo>
                <a:cubicBezTo>
                  <a:pt x="0" y="14650"/>
                  <a:pt x="1518" y="19694"/>
                  <a:pt x="5468" y="22238"/>
                </a:cubicBezTo>
                <a:cubicBezTo>
                  <a:pt x="6967" y="23186"/>
                  <a:pt x="8215" y="23502"/>
                  <a:pt x="9471" y="23502"/>
                </a:cubicBezTo>
                <a:cubicBezTo>
                  <a:pt x="10404" y="23502"/>
                  <a:pt x="11341" y="23327"/>
                  <a:pt x="12387" y="23109"/>
                </a:cubicBezTo>
                <a:cubicBezTo>
                  <a:pt x="23723" y="20797"/>
                  <a:pt x="35152" y="18016"/>
                  <a:pt x="46692" y="18016"/>
                </a:cubicBezTo>
                <a:cubicBezTo>
                  <a:pt x="47740" y="18016"/>
                  <a:pt x="48789" y="18039"/>
                  <a:pt x="49839" y="18087"/>
                </a:cubicBezTo>
                <a:cubicBezTo>
                  <a:pt x="49214" y="15520"/>
                  <a:pt x="49147" y="12820"/>
                  <a:pt x="48500" y="10253"/>
                </a:cubicBezTo>
                <a:cubicBezTo>
                  <a:pt x="47830" y="7664"/>
                  <a:pt x="46245" y="3624"/>
                  <a:pt x="43723" y="2486"/>
                </a:cubicBezTo>
                <a:cubicBezTo>
                  <a:pt x="43091" y="2196"/>
                  <a:pt x="42479" y="2074"/>
                  <a:pt x="41873" y="2074"/>
                </a:cubicBezTo>
                <a:cubicBezTo>
                  <a:pt x="38847" y="2074"/>
                  <a:pt x="35967" y="5108"/>
                  <a:pt x="31336" y="5276"/>
                </a:cubicBezTo>
                <a:cubicBezTo>
                  <a:pt x="31216" y="5280"/>
                  <a:pt x="31096" y="5282"/>
                  <a:pt x="30977" y="5282"/>
                </a:cubicBezTo>
                <a:cubicBezTo>
                  <a:pt x="24835" y="5282"/>
                  <a:pt x="19797" y="1"/>
                  <a:pt x="1252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7"/>
          <p:cNvSpPr/>
          <p:nvPr/>
        </p:nvSpPr>
        <p:spPr>
          <a:xfrm>
            <a:off x="823471" y="935986"/>
            <a:ext cx="163500" cy="163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17"/>
          <p:cNvSpPr/>
          <p:nvPr/>
        </p:nvSpPr>
        <p:spPr>
          <a:xfrm>
            <a:off x="256621" y="1276811"/>
            <a:ext cx="98400" cy="98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17"/>
          <p:cNvSpPr/>
          <p:nvPr/>
        </p:nvSpPr>
        <p:spPr>
          <a:xfrm>
            <a:off x="2997746" y="139736"/>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17"/>
          <p:cNvSpPr/>
          <p:nvPr/>
        </p:nvSpPr>
        <p:spPr>
          <a:xfrm>
            <a:off x="2164021" y="490661"/>
            <a:ext cx="98400" cy="987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7"/>
          <p:cNvSpPr/>
          <p:nvPr/>
        </p:nvSpPr>
        <p:spPr>
          <a:xfrm flipH="1">
            <a:off x="-353582" y="-148002"/>
            <a:ext cx="2517610" cy="1041571"/>
          </a:xfrm>
          <a:custGeom>
            <a:avLst/>
            <a:gdLst/>
            <a:ahLst/>
            <a:cxnLst/>
            <a:rect l="l" t="t" r="r" b="b"/>
            <a:pathLst>
              <a:path w="72716" h="43165" extrusionOk="0">
                <a:moveTo>
                  <a:pt x="36506" y="1"/>
                </a:moveTo>
                <a:cubicBezTo>
                  <a:pt x="24983" y="1"/>
                  <a:pt x="13559" y="1174"/>
                  <a:pt x="0" y="3973"/>
                </a:cubicBezTo>
                <a:cubicBezTo>
                  <a:pt x="982" y="6629"/>
                  <a:pt x="1205" y="12052"/>
                  <a:pt x="1853" y="14262"/>
                </a:cubicBezTo>
                <a:cubicBezTo>
                  <a:pt x="3259" y="19194"/>
                  <a:pt x="12610" y="30220"/>
                  <a:pt x="23859" y="33077"/>
                </a:cubicBezTo>
                <a:cubicBezTo>
                  <a:pt x="25907" y="33596"/>
                  <a:pt x="27823" y="33808"/>
                  <a:pt x="29631" y="33808"/>
                </a:cubicBezTo>
                <a:cubicBezTo>
                  <a:pt x="37728" y="33808"/>
                  <a:pt x="43662" y="29551"/>
                  <a:pt x="49622" y="29551"/>
                </a:cubicBezTo>
                <a:cubicBezTo>
                  <a:pt x="50569" y="29551"/>
                  <a:pt x="51516" y="29659"/>
                  <a:pt x="52472" y="29907"/>
                </a:cubicBezTo>
                <a:cubicBezTo>
                  <a:pt x="60284" y="31938"/>
                  <a:pt x="55507" y="42049"/>
                  <a:pt x="72715" y="43165"/>
                </a:cubicBezTo>
                <a:cubicBezTo>
                  <a:pt x="70483" y="29863"/>
                  <a:pt x="71086" y="16270"/>
                  <a:pt x="71689" y="2812"/>
                </a:cubicBezTo>
                <a:cubicBezTo>
                  <a:pt x="58580" y="1069"/>
                  <a:pt x="47498" y="1"/>
                  <a:pt x="365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7"/>
          <p:cNvSpPr/>
          <p:nvPr/>
        </p:nvSpPr>
        <p:spPr>
          <a:xfrm rot="10800000">
            <a:off x="-402608" y="-258904"/>
            <a:ext cx="2057229" cy="778974"/>
          </a:xfrm>
          <a:custGeom>
            <a:avLst/>
            <a:gdLst/>
            <a:ahLst/>
            <a:cxnLst/>
            <a:rect l="l" t="t" r="r" b="b"/>
            <a:pathLst>
              <a:path w="49839" h="23502" extrusionOk="0">
                <a:moveTo>
                  <a:pt x="12527" y="1"/>
                </a:moveTo>
                <a:cubicBezTo>
                  <a:pt x="11413" y="1"/>
                  <a:pt x="10247" y="125"/>
                  <a:pt x="9017" y="410"/>
                </a:cubicBezTo>
                <a:cubicBezTo>
                  <a:pt x="4486" y="1459"/>
                  <a:pt x="402" y="6325"/>
                  <a:pt x="157" y="11280"/>
                </a:cubicBezTo>
                <a:cubicBezTo>
                  <a:pt x="0" y="14650"/>
                  <a:pt x="1518" y="19694"/>
                  <a:pt x="5468" y="22238"/>
                </a:cubicBezTo>
                <a:cubicBezTo>
                  <a:pt x="6967" y="23186"/>
                  <a:pt x="8215" y="23502"/>
                  <a:pt x="9471" y="23502"/>
                </a:cubicBezTo>
                <a:cubicBezTo>
                  <a:pt x="10404" y="23502"/>
                  <a:pt x="11341" y="23327"/>
                  <a:pt x="12387" y="23109"/>
                </a:cubicBezTo>
                <a:cubicBezTo>
                  <a:pt x="23723" y="20797"/>
                  <a:pt x="35152" y="18016"/>
                  <a:pt x="46692" y="18016"/>
                </a:cubicBezTo>
                <a:cubicBezTo>
                  <a:pt x="47740" y="18016"/>
                  <a:pt x="48789" y="18039"/>
                  <a:pt x="49839" y="18087"/>
                </a:cubicBezTo>
                <a:cubicBezTo>
                  <a:pt x="49214" y="15520"/>
                  <a:pt x="49147" y="12820"/>
                  <a:pt x="48500" y="10253"/>
                </a:cubicBezTo>
                <a:cubicBezTo>
                  <a:pt x="47830" y="7664"/>
                  <a:pt x="46245" y="3624"/>
                  <a:pt x="43723" y="2486"/>
                </a:cubicBezTo>
                <a:cubicBezTo>
                  <a:pt x="43091" y="2196"/>
                  <a:pt x="42479" y="2074"/>
                  <a:pt x="41873" y="2074"/>
                </a:cubicBezTo>
                <a:cubicBezTo>
                  <a:pt x="38847" y="2074"/>
                  <a:pt x="35967" y="5108"/>
                  <a:pt x="31336" y="5276"/>
                </a:cubicBezTo>
                <a:cubicBezTo>
                  <a:pt x="31216" y="5280"/>
                  <a:pt x="31096" y="5282"/>
                  <a:pt x="30977" y="5282"/>
                </a:cubicBezTo>
                <a:cubicBezTo>
                  <a:pt x="24835" y="5282"/>
                  <a:pt x="19797" y="1"/>
                  <a:pt x="125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title and description 1">
  <p:cSld name="CUSTOM_5">
    <p:spTree>
      <p:nvGrpSpPr>
        <p:cNvPr id="1" name="Shape 263"/>
        <p:cNvGrpSpPr/>
        <p:nvPr/>
      </p:nvGrpSpPr>
      <p:grpSpPr>
        <a:xfrm>
          <a:off x="0" y="0"/>
          <a:ext cx="0" cy="0"/>
          <a:chOff x="0" y="0"/>
          <a:chExt cx="0" cy="0"/>
        </a:xfrm>
      </p:grpSpPr>
      <p:sp>
        <p:nvSpPr>
          <p:cNvPr id="264" name="Google Shape;264;p18"/>
          <p:cNvSpPr txBox="1">
            <a:spLocks noGrp="1"/>
          </p:cNvSpPr>
          <p:nvPr>
            <p:ph type="title"/>
          </p:nvPr>
        </p:nvSpPr>
        <p:spPr>
          <a:xfrm>
            <a:off x="2141950" y="1922950"/>
            <a:ext cx="4860000" cy="8223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6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65" name="Google Shape;265;p18"/>
          <p:cNvSpPr txBox="1">
            <a:spLocks noGrp="1"/>
          </p:cNvSpPr>
          <p:nvPr>
            <p:ph type="subTitle" idx="1"/>
          </p:nvPr>
        </p:nvSpPr>
        <p:spPr>
          <a:xfrm>
            <a:off x="2142050" y="2757125"/>
            <a:ext cx="4860000" cy="491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sz="1600">
                <a:solidFill>
                  <a:schemeClr val="dk1"/>
                </a:solidFill>
              </a:defRPr>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266" name="Google Shape;266;p18"/>
          <p:cNvSpPr/>
          <p:nvPr/>
        </p:nvSpPr>
        <p:spPr>
          <a:xfrm rot="-5400000">
            <a:off x="-1029861" y="815281"/>
            <a:ext cx="4058317" cy="1729782"/>
          </a:xfrm>
          <a:custGeom>
            <a:avLst/>
            <a:gdLst/>
            <a:ahLst/>
            <a:cxnLst/>
            <a:rect l="l" t="t" r="r" b="b"/>
            <a:pathLst>
              <a:path w="64695" h="36451" extrusionOk="0">
                <a:moveTo>
                  <a:pt x="5503" y="0"/>
                </a:moveTo>
                <a:cubicBezTo>
                  <a:pt x="2589" y="0"/>
                  <a:pt x="1" y="186"/>
                  <a:pt x="237" y="874"/>
                </a:cubicBezTo>
                <a:cubicBezTo>
                  <a:pt x="460" y="1499"/>
                  <a:pt x="4411" y="2169"/>
                  <a:pt x="5259" y="2593"/>
                </a:cubicBezTo>
                <a:cubicBezTo>
                  <a:pt x="7178" y="3552"/>
                  <a:pt x="8897" y="4869"/>
                  <a:pt x="10325" y="6454"/>
                </a:cubicBezTo>
                <a:cubicBezTo>
                  <a:pt x="13673" y="10092"/>
                  <a:pt x="16619" y="21050"/>
                  <a:pt x="24989" y="22345"/>
                </a:cubicBezTo>
                <a:cubicBezTo>
                  <a:pt x="25398" y="22407"/>
                  <a:pt x="25804" y="22437"/>
                  <a:pt x="26206" y="22437"/>
                </a:cubicBezTo>
                <a:cubicBezTo>
                  <a:pt x="31849" y="22437"/>
                  <a:pt x="36809" y="16669"/>
                  <a:pt x="38871" y="15314"/>
                </a:cubicBezTo>
                <a:cubicBezTo>
                  <a:pt x="39863" y="14681"/>
                  <a:pt x="40996" y="14362"/>
                  <a:pt x="42135" y="14362"/>
                </a:cubicBezTo>
                <a:cubicBezTo>
                  <a:pt x="43201" y="14362"/>
                  <a:pt x="44272" y="14642"/>
                  <a:pt x="45232" y="15203"/>
                </a:cubicBezTo>
                <a:cubicBezTo>
                  <a:pt x="49027" y="17502"/>
                  <a:pt x="49071" y="22858"/>
                  <a:pt x="50634" y="27010"/>
                </a:cubicBezTo>
                <a:cubicBezTo>
                  <a:pt x="52642" y="32143"/>
                  <a:pt x="57307" y="35759"/>
                  <a:pt x="62775" y="36450"/>
                </a:cubicBezTo>
                <a:cubicBezTo>
                  <a:pt x="62396" y="25269"/>
                  <a:pt x="63043" y="14065"/>
                  <a:pt x="64694" y="2994"/>
                </a:cubicBezTo>
                <a:cubicBezTo>
                  <a:pt x="57530" y="1745"/>
                  <a:pt x="50232" y="1499"/>
                  <a:pt x="42978" y="1254"/>
                </a:cubicBezTo>
                <a:cubicBezTo>
                  <a:pt x="32957" y="896"/>
                  <a:pt x="22936" y="562"/>
                  <a:pt x="12914" y="249"/>
                </a:cubicBezTo>
                <a:cubicBezTo>
                  <a:pt x="12140" y="215"/>
                  <a:pt x="8634" y="0"/>
                  <a:pt x="55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18"/>
          <p:cNvSpPr/>
          <p:nvPr/>
        </p:nvSpPr>
        <p:spPr>
          <a:xfrm rot="-5400000">
            <a:off x="-1888219" y="1592238"/>
            <a:ext cx="4130269" cy="1085168"/>
          </a:xfrm>
          <a:custGeom>
            <a:avLst/>
            <a:gdLst/>
            <a:ahLst/>
            <a:cxnLst/>
            <a:rect l="l" t="t" r="r" b="b"/>
            <a:pathLst>
              <a:path w="72716" h="43165" extrusionOk="0">
                <a:moveTo>
                  <a:pt x="36506" y="1"/>
                </a:moveTo>
                <a:cubicBezTo>
                  <a:pt x="24983" y="1"/>
                  <a:pt x="13559" y="1174"/>
                  <a:pt x="0" y="3973"/>
                </a:cubicBezTo>
                <a:cubicBezTo>
                  <a:pt x="982" y="6629"/>
                  <a:pt x="1205" y="12052"/>
                  <a:pt x="1853" y="14262"/>
                </a:cubicBezTo>
                <a:cubicBezTo>
                  <a:pt x="3259" y="19194"/>
                  <a:pt x="12610" y="30220"/>
                  <a:pt x="23859" y="33077"/>
                </a:cubicBezTo>
                <a:cubicBezTo>
                  <a:pt x="25907" y="33596"/>
                  <a:pt x="27823" y="33808"/>
                  <a:pt x="29631" y="33808"/>
                </a:cubicBezTo>
                <a:cubicBezTo>
                  <a:pt x="37728" y="33808"/>
                  <a:pt x="43662" y="29551"/>
                  <a:pt x="49622" y="29551"/>
                </a:cubicBezTo>
                <a:cubicBezTo>
                  <a:pt x="50569" y="29551"/>
                  <a:pt x="51516" y="29659"/>
                  <a:pt x="52472" y="29907"/>
                </a:cubicBezTo>
                <a:cubicBezTo>
                  <a:pt x="60284" y="31938"/>
                  <a:pt x="55507" y="42049"/>
                  <a:pt x="72715" y="43165"/>
                </a:cubicBezTo>
                <a:cubicBezTo>
                  <a:pt x="70483" y="29863"/>
                  <a:pt x="71086" y="16270"/>
                  <a:pt x="71689" y="2812"/>
                </a:cubicBezTo>
                <a:cubicBezTo>
                  <a:pt x="58580" y="1069"/>
                  <a:pt x="47498" y="1"/>
                  <a:pt x="365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18"/>
          <p:cNvSpPr/>
          <p:nvPr/>
        </p:nvSpPr>
        <p:spPr>
          <a:xfrm rot="5400000">
            <a:off x="387256" y="3610781"/>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18"/>
          <p:cNvSpPr/>
          <p:nvPr/>
        </p:nvSpPr>
        <p:spPr>
          <a:xfrm rot="5400000">
            <a:off x="603369" y="1722219"/>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18"/>
          <p:cNvSpPr/>
          <p:nvPr/>
        </p:nvSpPr>
        <p:spPr>
          <a:xfrm rot="5400000">
            <a:off x="-751978" y="255224"/>
            <a:ext cx="2874201" cy="1521816"/>
          </a:xfrm>
          <a:custGeom>
            <a:avLst/>
            <a:gdLst/>
            <a:ahLst/>
            <a:cxnLst/>
            <a:rect l="l" t="t" r="r" b="b"/>
            <a:pathLst>
              <a:path w="80952" h="42859" extrusionOk="0">
                <a:moveTo>
                  <a:pt x="7027" y="1"/>
                </a:moveTo>
                <a:cubicBezTo>
                  <a:pt x="6872" y="1"/>
                  <a:pt x="6717" y="3"/>
                  <a:pt x="6562" y="7"/>
                </a:cubicBezTo>
                <a:cubicBezTo>
                  <a:pt x="4866" y="30"/>
                  <a:pt x="3192" y="387"/>
                  <a:pt x="1629" y="1056"/>
                </a:cubicBezTo>
                <a:cubicBezTo>
                  <a:pt x="0" y="1793"/>
                  <a:pt x="89" y="2418"/>
                  <a:pt x="335" y="4114"/>
                </a:cubicBezTo>
                <a:cubicBezTo>
                  <a:pt x="982" y="8332"/>
                  <a:pt x="1652" y="12528"/>
                  <a:pt x="2321" y="16724"/>
                </a:cubicBezTo>
                <a:lnTo>
                  <a:pt x="4241" y="29022"/>
                </a:lnTo>
                <a:cubicBezTo>
                  <a:pt x="4866" y="32972"/>
                  <a:pt x="6160" y="37347"/>
                  <a:pt x="6160" y="41342"/>
                </a:cubicBezTo>
                <a:cubicBezTo>
                  <a:pt x="6227" y="41676"/>
                  <a:pt x="6294" y="42056"/>
                  <a:pt x="6562" y="42257"/>
                </a:cubicBezTo>
                <a:cubicBezTo>
                  <a:pt x="6776" y="42374"/>
                  <a:pt x="7008" y="42440"/>
                  <a:pt x="7256" y="42440"/>
                </a:cubicBezTo>
                <a:cubicBezTo>
                  <a:pt x="7292" y="42440"/>
                  <a:pt x="7328" y="42438"/>
                  <a:pt x="7365" y="42435"/>
                </a:cubicBezTo>
                <a:cubicBezTo>
                  <a:pt x="18275" y="42693"/>
                  <a:pt x="29189" y="42859"/>
                  <a:pt x="40102" y="42859"/>
                </a:cubicBezTo>
                <a:cubicBezTo>
                  <a:pt x="53724" y="42859"/>
                  <a:pt x="67345" y="42601"/>
                  <a:pt x="80951" y="41944"/>
                </a:cubicBezTo>
                <a:cubicBezTo>
                  <a:pt x="71220" y="38596"/>
                  <a:pt x="61154" y="36409"/>
                  <a:pt x="50910" y="35450"/>
                </a:cubicBezTo>
                <a:cubicBezTo>
                  <a:pt x="46357" y="35003"/>
                  <a:pt x="41513" y="34735"/>
                  <a:pt x="37741" y="32124"/>
                </a:cubicBezTo>
                <a:cubicBezTo>
                  <a:pt x="33880" y="29423"/>
                  <a:pt x="31939" y="24781"/>
                  <a:pt x="30443" y="20317"/>
                </a:cubicBezTo>
                <a:cubicBezTo>
                  <a:pt x="28948" y="15854"/>
                  <a:pt x="27609" y="11144"/>
                  <a:pt x="24439" y="7663"/>
                </a:cubicBezTo>
                <a:cubicBezTo>
                  <a:pt x="22676" y="5743"/>
                  <a:pt x="20422" y="4315"/>
                  <a:pt x="18123" y="3087"/>
                </a:cubicBezTo>
                <a:cubicBezTo>
                  <a:pt x="14732" y="1327"/>
                  <a:pt x="10908" y="1"/>
                  <a:pt x="70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18"/>
          <p:cNvSpPr/>
          <p:nvPr/>
        </p:nvSpPr>
        <p:spPr>
          <a:xfrm rot="5400000">
            <a:off x="1033906" y="1143081"/>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18"/>
          <p:cNvSpPr/>
          <p:nvPr/>
        </p:nvSpPr>
        <p:spPr>
          <a:xfrm rot="5400000">
            <a:off x="1978444" y="20094"/>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18"/>
          <p:cNvSpPr/>
          <p:nvPr/>
        </p:nvSpPr>
        <p:spPr>
          <a:xfrm rot="5400000">
            <a:off x="6115544" y="2556136"/>
            <a:ext cx="4058317" cy="1729782"/>
          </a:xfrm>
          <a:custGeom>
            <a:avLst/>
            <a:gdLst/>
            <a:ahLst/>
            <a:cxnLst/>
            <a:rect l="l" t="t" r="r" b="b"/>
            <a:pathLst>
              <a:path w="64695" h="36451" extrusionOk="0">
                <a:moveTo>
                  <a:pt x="5503" y="0"/>
                </a:moveTo>
                <a:cubicBezTo>
                  <a:pt x="2589" y="0"/>
                  <a:pt x="1" y="186"/>
                  <a:pt x="237" y="874"/>
                </a:cubicBezTo>
                <a:cubicBezTo>
                  <a:pt x="460" y="1499"/>
                  <a:pt x="4411" y="2169"/>
                  <a:pt x="5259" y="2593"/>
                </a:cubicBezTo>
                <a:cubicBezTo>
                  <a:pt x="7178" y="3552"/>
                  <a:pt x="8897" y="4869"/>
                  <a:pt x="10325" y="6454"/>
                </a:cubicBezTo>
                <a:cubicBezTo>
                  <a:pt x="13673" y="10092"/>
                  <a:pt x="16619" y="21050"/>
                  <a:pt x="24989" y="22345"/>
                </a:cubicBezTo>
                <a:cubicBezTo>
                  <a:pt x="25398" y="22407"/>
                  <a:pt x="25804" y="22437"/>
                  <a:pt x="26206" y="22437"/>
                </a:cubicBezTo>
                <a:cubicBezTo>
                  <a:pt x="31849" y="22437"/>
                  <a:pt x="36809" y="16669"/>
                  <a:pt x="38871" y="15314"/>
                </a:cubicBezTo>
                <a:cubicBezTo>
                  <a:pt x="39863" y="14681"/>
                  <a:pt x="40996" y="14362"/>
                  <a:pt x="42135" y="14362"/>
                </a:cubicBezTo>
                <a:cubicBezTo>
                  <a:pt x="43201" y="14362"/>
                  <a:pt x="44272" y="14642"/>
                  <a:pt x="45232" y="15203"/>
                </a:cubicBezTo>
                <a:cubicBezTo>
                  <a:pt x="49027" y="17502"/>
                  <a:pt x="49071" y="22858"/>
                  <a:pt x="50634" y="27010"/>
                </a:cubicBezTo>
                <a:cubicBezTo>
                  <a:pt x="52642" y="32143"/>
                  <a:pt x="57307" y="35759"/>
                  <a:pt x="62775" y="36450"/>
                </a:cubicBezTo>
                <a:cubicBezTo>
                  <a:pt x="62396" y="25269"/>
                  <a:pt x="63043" y="14065"/>
                  <a:pt x="64694" y="2994"/>
                </a:cubicBezTo>
                <a:cubicBezTo>
                  <a:pt x="57530" y="1745"/>
                  <a:pt x="50232" y="1499"/>
                  <a:pt x="42978" y="1254"/>
                </a:cubicBezTo>
                <a:cubicBezTo>
                  <a:pt x="32957" y="896"/>
                  <a:pt x="22936" y="562"/>
                  <a:pt x="12914" y="249"/>
                </a:cubicBezTo>
                <a:cubicBezTo>
                  <a:pt x="12140" y="215"/>
                  <a:pt x="8634" y="0"/>
                  <a:pt x="55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18"/>
          <p:cNvSpPr/>
          <p:nvPr/>
        </p:nvSpPr>
        <p:spPr>
          <a:xfrm rot="5400000">
            <a:off x="6901950" y="2423794"/>
            <a:ext cx="4130269" cy="1085168"/>
          </a:xfrm>
          <a:custGeom>
            <a:avLst/>
            <a:gdLst/>
            <a:ahLst/>
            <a:cxnLst/>
            <a:rect l="l" t="t" r="r" b="b"/>
            <a:pathLst>
              <a:path w="72716" h="43165" extrusionOk="0">
                <a:moveTo>
                  <a:pt x="36506" y="1"/>
                </a:moveTo>
                <a:cubicBezTo>
                  <a:pt x="24983" y="1"/>
                  <a:pt x="13559" y="1174"/>
                  <a:pt x="0" y="3973"/>
                </a:cubicBezTo>
                <a:cubicBezTo>
                  <a:pt x="982" y="6629"/>
                  <a:pt x="1205" y="12052"/>
                  <a:pt x="1853" y="14262"/>
                </a:cubicBezTo>
                <a:cubicBezTo>
                  <a:pt x="3259" y="19194"/>
                  <a:pt x="12610" y="30220"/>
                  <a:pt x="23859" y="33077"/>
                </a:cubicBezTo>
                <a:cubicBezTo>
                  <a:pt x="25907" y="33596"/>
                  <a:pt x="27823" y="33808"/>
                  <a:pt x="29631" y="33808"/>
                </a:cubicBezTo>
                <a:cubicBezTo>
                  <a:pt x="37728" y="33808"/>
                  <a:pt x="43662" y="29551"/>
                  <a:pt x="49622" y="29551"/>
                </a:cubicBezTo>
                <a:cubicBezTo>
                  <a:pt x="50569" y="29551"/>
                  <a:pt x="51516" y="29659"/>
                  <a:pt x="52472" y="29907"/>
                </a:cubicBezTo>
                <a:cubicBezTo>
                  <a:pt x="60284" y="31938"/>
                  <a:pt x="55507" y="42049"/>
                  <a:pt x="72715" y="43165"/>
                </a:cubicBezTo>
                <a:cubicBezTo>
                  <a:pt x="70483" y="29863"/>
                  <a:pt x="71086" y="16270"/>
                  <a:pt x="71689" y="2812"/>
                </a:cubicBezTo>
                <a:cubicBezTo>
                  <a:pt x="58580" y="1069"/>
                  <a:pt x="47498" y="1"/>
                  <a:pt x="365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18"/>
          <p:cNvSpPr/>
          <p:nvPr/>
        </p:nvSpPr>
        <p:spPr>
          <a:xfrm rot="-5400000">
            <a:off x="8658344" y="1391719"/>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18"/>
          <p:cNvSpPr/>
          <p:nvPr/>
        </p:nvSpPr>
        <p:spPr>
          <a:xfrm rot="-5400000">
            <a:off x="8377131" y="3215481"/>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18"/>
          <p:cNvSpPr/>
          <p:nvPr/>
        </p:nvSpPr>
        <p:spPr>
          <a:xfrm rot="-5400000">
            <a:off x="7021777" y="3324160"/>
            <a:ext cx="2874201" cy="1521816"/>
          </a:xfrm>
          <a:custGeom>
            <a:avLst/>
            <a:gdLst/>
            <a:ahLst/>
            <a:cxnLst/>
            <a:rect l="l" t="t" r="r" b="b"/>
            <a:pathLst>
              <a:path w="80952" h="42859" extrusionOk="0">
                <a:moveTo>
                  <a:pt x="7027" y="1"/>
                </a:moveTo>
                <a:cubicBezTo>
                  <a:pt x="6872" y="1"/>
                  <a:pt x="6717" y="3"/>
                  <a:pt x="6562" y="7"/>
                </a:cubicBezTo>
                <a:cubicBezTo>
                  <a:pt x="4866" y="30"/>
                  <a:pt x="3192" y="387"/>
                  <a:pt x="1629" y="1056"/>
                </a:cubicBezTo>
                <a:cubicBezTo>
                  <a:pt x="0" y="1793"/>
                  <a:pt x="89" y="2418"/>
                  <a:pt x="335" y="4114"/>
                </a:cubicBezTo>
                <a:cubicBezTo>
                  <a:pt x="982" y="8332"/>
                  <a:pt x="1652" y="12528"/>
                  <a:pt x="2321" y="16724"/>
                </a:cubicBezTo>
                <a:lnTo>
                  <a:pt x="4241" y="29022"/>
                </a:lnTo>
                <a:cubicBezTo>
                  <a:pt x="4866" y="32972"/>
                  <a:pt x="6160" y="37347"/>
                  <a:pt x="6160" y="41342"/>
                </a:cubicBezTo>
                <a:cubicBezTo>
                  <a:pt x="6227" y="41676"/>
                  <a:pt x="6294" y="42056"/>
                  <a:pt x="6562" y="42257"/>
                </a:cubicBezTo>
                <a:cubicBezTo>
                  <a:pt x="6776" y="42374"/>
                  <a:pt x="7008" y="42440"/>
                  <a:pt x="7256" y="42440"/>
                </a:cubicBezTo>
                <a:cubicBezTo>
                  <a:pt x="7292" y="42440"/>
                  <a:pt x="7328" y="42438"/>
                  <a:pt x="7365" y="42435"/>
                </a:cubicBezTo>
                <a:cubicBezTo>
                  <a:pt x="18275" y="42693"/>
                  <a:pt x="29189" y="42859"/>
                  <a:pt x="40102" y="42859"/>
                </a:cubicBezTo>
                <a:cubicBezTo>
                  <a:pt x="53724" y="42859"/>
                  <a:pt x="67345" y="42601"/>
                  <a:pt x="80951" y="41944"/>
                </a:cubicBezTo>
                <a:cubicBezTo>
                  <a:pt x="71220" y="38596"/>
                  <a:pt x="61154" y="36409"/>
                  <a:pt x="50910" y="35450"/>
                </a:cubicBezTo>
                <a:cubicBezTo>
                  <a:pt x="46357" y="35003"/>
                  <a:pt x="41513" y="34735"/>
                  <a:pt x="37741" y="32124"/>
                </a:cubicBezTo>
                <a:cubicBezTo>
                  <a:pt x="33880" y="29423"/>
                  <a:pt x="31939" y="24781"/>
                  <a:pt x="30443" y="20317"/>
                </a:cubicBezTo>
                <a:cubicBezTo>
                  <a:pt x="28948" y="15854"/>
                  <a:pt x="27609" y="11144"/>
                  <a:pt x="24439" y="7663"/>
                </a:cubicBezTo>
                <a:cubicBezTo>
                  <a:pt x="22676" y="5743"/>
                  <a:pt x="20422" y="4315"/>
                  <a:pt x="18123" y="3087"/>
                </a:cubicBezTo>
                <a:cubicBezTo>
                  <a:pt x="14732" y="1327"/>
                  <a:pt x="10908" y="1"/>
                  <a:pt x="70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18"/>
          <p:cNvSpPr/>
          <p:nvPr/>
        </p:nvSpPr>
        <p:spPr>
          <a:xfrm rot="-5400000">
            <a:off x="8011694" y="3859419"/>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18"/>
          <p:cNvSpPr/>
          <p:nvPr/>
        </p:nvSpPr>
        <p:spPr>
          <a:xfrm rot="-5400000">
            <a:off x="7002056" y="4917606"/>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six columns">
  <p:cSld name="CUSTOM_6">
    <p:spTree>
      <p:nvGrpSpPr>
        <p:cNvPr id="1" name="Shape 280"/>
        <p:cNvGrpSpPr/>
        <p:nvPr/>
      </p:nvGrpSpPr>
      <p:grpSpPr>
        <a:xfrm>
          <a:off x="0" y="0"/>
          <a:ext cx="0" cy="0"/>
          <a:chOff x="0" y="0"/>
          <a:chExt cx="0" cy="0"/>
        </a:xfrm>
      </p:grpSpPr>
      <p:sp>
        <p:nvSpPr>
          <p:cNvPr id="281" name="Google Shape;281;p19"/>
          <p:cNvSpPr txBox="1">
            <a:spLocks noGrp="1"/>
          </p:cNvSpPr>
          <p:nvPr>
            <p:ph type="title"/>
          </p:nvPr>
        </p:nvSpPr>
        <p:spPr>
          <a:xfrm>
            <a:off x="3145775" y="363275"/>
            <a:ext cx="28524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atin typeface="Open Sans"/>
                <a:ea typeface="Open Sans"/>
                <a:cs typeface="Open Sans"/>
                <a:sym typeface="Open Sans"/>
              </a:defRPr>
            </a:lvl2pPr>
            <a:lvl3pPr lvl="2">
              <a:spcBef>
                <a:spcPts val="0"/>
              </a:spcBef>
              <a:spcAft>
                <a:spcPts val="0"/>
              </a:spcAft>
              <a:buSzPts val="3000"/>
              <a:buNone/>
              <a:defRPr>
                <a:latin typeface="Open Sans"/>
                <a:ea typeface="Open Sans"/>
                <a:cs typeface="Open Sans"/>
                <a:sym typeface="Open Sans"/>
              </a:defRPr>
            </a:lvl3pPr>
            <a:lvl4pPr lvl="3">
              <a:spcBef>
                <a:spcPts val="0"/>
              </a:spcBef>
              <a:spcAft>
                <a:spcPts val="0"/>
              </a:spcAft>
              <a:buSzPts val="3000"/>
              <a:buNone/>
              <a:defRPr>
                <a:latin typeface="Open Sans"/>
                <a:ea typeface="Open Sans"/>
                <a:cs typeface="Open Sans"/>
                <a:sym typeface="Open Sans"/>
              </a:defRPr>
            </a:lvl4pPr>
            <a:lvl5pPr lvl="4">
              <a:spcBef>
                <a:spcPts val="0"/>
              </a:spcBef>
              <a:spcAft>
                <a:spcPts val="0"/>
              </a:spcAft>
              <a:buSzPts val="3000"/>
              <a:buNone/>
              <a:defRPr>
                <a:latin typeface="Open Sans"/>
                <a:ea typeface="Open Sans"/>
                <a:cs typeface="Open Sans"/>
                <a:sym typeface="Open Sans"/>
              </a:defRPr>
            </a:lvl5pPr>
            <a:lvl6pPr lvl="5">
              <a:spcBef>
                <a:spcPts val="0"/>
              </a:spcBef>
              <a:spcAft>
                <a:spcPts val="0"/>
              </a:spcAft>
              <a:buSzPts val="3000"/>
              <a:buNone/>
              <a:defRPr>
                <a:latin typeface="Open Sans"/>
                <a:ea typeface="Open Sans"/>
                <a:cs typeface="Open Sans"/>
                <a:sym typeface="Open Sans"/>
              </a:defRPr>
            </a:lvl6pPr>
            <a:lvl7pPr lvl="6">
              <a:spcBef>
                <a:spcPts val="0"/>
              </a:spcBef>
              <a:spcAft>
                <a:spcPts val="0"/>
              </a:spcAft>
              <a:buSzPts val="3000"/>
              <a:buNone/>
              <a:defRPr>
                <a:latin typeface="Open Sans"/>
                <a:ea typeface="Open Sans"/>
                <a:cs typeface="Open Sans"/>
                <a:sym typeface="Open Sans"/>
              </a:defRPr>
            </a:lvl7pPr>
            <a:lvl8pPr lvl="7">
              <a:spcBef>
                <a:spcPts val="0"/>
              </a:spcBef>
              <a:spcAft>
                <a:spcPts val="0"/>
              </a:spcAft>
              <a:buSzPts val="3000"/>
              <a:buNone/>
              <a:defRPr>
                <a:latin typeface="Open Sans"/>
                <a:ea typeface="Open Sans"/>
                <a:cs typeface="Open Sans"/>
                <a:sym typeface="Open Sans"/>
              </a:defRPr>
            </a:lvl8pPr>
            <a:lvl9pPr lvl="8">
              <a:spcBef>
                <a:spcPts val="0"/>
              </a:spcBef>
              <a:spcAft>
                <a:spcPts val="0"/>
              </a:spcAft>
              <a:buSzPts val="3000"/>
              <a:buNone/>
              <a:defRPr>
                <a:latin typeface="Open Sans"/>
                <a:ea typeface="Open Sans"/>
                <a:cs typeface="Open Sans"/>
                <a:sym typeface="Open Sans"/>
              </a:defRPr>
            </a:lvl9pPr>
          </a:lstStyle>
          <a:p>
            <a:endParaRPr/>
          </a:p>
        </p:txBody>
      </p:sp>
      <p:sp>
        <p:nvSpPr>
          <p:cNvPr id="282" name="Google Shape;282;p19"/>
          <p:cNvSpPr txBox="1">
            <a:spLocks noGrp="1"/>
          </p:cNvSpPr>
          <p:nvPr>
            <p:ph type="subTitle" idx="1"/>
          </p:nvPr>
        </p:nvSpPr>
        <p:spPr>
          <a:xfrm>
            <a:off x="3328941" y="1904475"/>
            <a:ext cx="2486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100"/>
              <a:buFont typeface="Josefin Sans"/>
              <a:buNone/>
              <a:defRPr sz="2700" b="1">
                <a:solidFill>
                  <a:schemeClr val="dk1"/>
                </a:solidFill>
                <a:latin typeface="Josefin Sans"/>
                <a:ea typeface="Josefin Sans"/>
                <a:cs typeface="Josefin Sans"/>
                <a:sym typeface="Josefin Sans"/>
              </a:defRPr>
            </a:lvl1pPr>
            <a:lvl2pPr lvl="1" algn="ctr" rtl="0">
              <a:spcBef>
                <a:spcPts val="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2pPr>
            <a:lvl3pPr lvl="2"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3pPr>
            <a:lvl4pPr lvl="3"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4pPr>
            <a:lvl5pPr lvl="4"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5pPr>
            <a:lvl6pPr lvl="5"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6pPr>
            <a:lvl7pPr lvl="6"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7pPr>
            <a:lvl8pPr lvl="7"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8pPr>
            <a:lvl9pPr lvl="8" algn="ctr" rtl="0">
              <a:spcBef>
                <a:spcPts val="1600"/>
              </a:spcBef>
              <a:spcAft>
                <a:spcPts val="1600"/>
              </a:spcAft>
              <a:buClr>
                <a:schemeClr val="dk1"/>
              </a:buClr>
              <a:buSzPts val="2100"/>
              <a:buFont typeface="Josefin Sans"/>
              <a:buNone/>
              <a:defRPr sz="2100" b="1">
                <a:solidFill>
                  <a:schemeClr val="dk1"/>
                </a:solidFill>
                <a:latin typeface="Josefin Sans"/>
                <a:ea typeface="Josefin Sans"/>
                <a:cs typeface="Josefin Sans"/>
                <a:sym typeface="Josefin Sans"/>
              </a:defRPr>
            </a:lvl9pPr>
          </a:lstStyle>
          <a:p>
            <a:endParaRPr/>
          </a:p>
        </p:txBody>
      </p:sp>
      <p:sp>
        <p:nvSpPr>
          <p:cNvPr id="283" name="Google Shape;283;p19"/>
          <p:cNvSpPr txBox="1">
            <a:spLocks noGrp="1"/>
          </p:cNvSpPr>
          <p:nvPr>
            <p:ph type="subTitle" idx="2"/>
          </p:nvPr>
        </p:nvSpPr>
        <p:spPr>
          <a:xfrm>
            <a:off x="3610941" y="2223600"/>
            <a:ext cx="1922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284" name="Google Shape;284;p19"/>
          <p:cNvSpPr txBox="1">
            <a:spLocks noGrp="1"/>
          </p:cNvSpPr>
          <p:nvPr>
            <p:ph type="subTitle" idx="3"/>
          </p:nvPr>
        </p:nvSpPr>
        <p:spPr>
          <a:xfrm>
            <a:off x="659663" y="1904475"/>
            <a:ext cx="2486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100"/>
              <a:buFont typeface="Josefin Sans"/>
              <a:buNone/>
              <a:defRPr sz="2700" b="1">
                <a:solidFill>
                  <a:schemeClr val="dk1"/>
                </a:solidFill>
                <a:latin typeface="Josefin Sans"/>
                <a:ea typeface="Josefin Sans"/>
                <a:cs typeface="Josefin Sans"/>
                <a:sym typeface="Josefin Sans"/>
              </a:defRPr>
            </a:lvl1pPr>
            <a:lvl2pPr lvl="1" algn="ctr" rtl="0">
              <a:spcBef>
                <a:spcPts val="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2pPr>
            <a:lvl3pPr lvl="2"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3pPr>
            <a:lvl4pPr lvl="3"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4pPr>
            <a:lvl5pPr lvl="4"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5pPr>
            <a:lvl6pPr lvl="5"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6pPr>
            <a:lvl7pPr lvl="6"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7pPr>
            <a:lvl8pPr lvl="7"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8pPr>
            <a:lvl9pPr lvl="8" algn="ctr" rtl="0">
              <a:spcBef>
                <a:spcPts val="1600"/>
              </a:spcBef>
              <a:spcAft>
                <a:spcPts val="1600"/>
              </a:spcAft>
              <a:buClr>
                <a:schemeClr val="dk1"/>
              </a:buClr>
              <a:buSzPts val="2100"/>
              <a:buFont typeface="Josefin Sans"/>
              <a:buNone/>
              <a:defRPr sz="2100" b="1">
                <a:solidFill>
                  <a:schemeClr val="dk1"/>
                </a:solidFill>
                <a:latin typeface="Josefin Sans"/>
                <a:ea typeface="Josefin Sans"/>
                <a:cs typeface="Josefin Sans"/>
                <a:sym typeface="Josefin Sans"/>
              </a:defRPr>
            </a:lvl9pPr>
          </a:lstStyle>
          <a:p>
            <a:endParaRPr/>
          </a:p>
        </p:txBody>
      </p:sp>
      <p:sp>
        <p:nvSpPr>
          <p:cNvPr id="285" name="Google Shape;285;p19"/>
          <p:cNvSpPr txBox="1">
            <a:spLocks noGrp="1"/>
          </p:cNvSpPr>
          <p:nvPr>
            <p:ph type="subTitle" idx="4"/>
          </p:nvPr>
        </p:nvSpPr>
        <p:spPr>
          <a:xfrm>
            <a:off x="941663" y="2223600"/>
            <a:ext cx="1922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286" name="Google Shape;286;p19"/>
          <p:cNvSpPr txBox="1">
            <a:spLocks noGrp="1"/>
          </p:cNvSpPr>
          <p:nvPr>
            <p:ph type="subTitle" idx="5"/>
          </p:nvPr>
        </p:nvSpPr>
        <p:spPr>
          <a:xfrm>
            <a:off x="3328941" y="3814500"/>
            <a:ext cx="2486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100"/>
              <a:buFont typeface="Josefin Sans"/>
              <a:buNone/>
              <a:defRPr sz="2700" b="1">
                <a:solidFill>
                  <a:schemeClr val="dk1"/>
                </a:solidFill>
                <a:latin typeface="Josefin Sans"/>
                <a:ea typeface="Josefin Sans"/>
                <a:cs typeface="Josefin Sans"/>
                <a:sym typeface="Josefin Sans"/>
              </a:defRPr>
            </a:lvl1pPr>
            <a:lvl2pPr lvl="1" algn="ctr" rtl="0">
              <a:spcBef>
                <a:spcPts val="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2pPr>
            <a:lvl3pPr lvl="2"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3pPr>
            <a:lvl4pPr lvl="3"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4pPr>
            <a:lvl5pPr lvl="4"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5pPr>
            <a:lvl6pPr lvl="5"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6pPr>
            <a:lvl7pPr lvl="6"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7pPr>
            <a:lvl8pPr lvl="7"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8pPr>
            <a:lvl9pPr lvl="8" algn="ctr" rtl="0">
              <a:spcBef>
                <a:spcPts val="1600"/>
              </a:spcBef>
              <a:spcAft>
                <a:spcPts val="1600"/>
              </a:spcAft>
              <a:buClr>
                <a:schemeClr val="dk1"/>
              </a:buClr>
              <a:buSzPts val="2100"/>
              <a:buFont typeface="Josefin Sans"/>
              <a:buNone/>
              <a:defRPr sz="2100" b="1">
                <a:solidFill>
                  <a:schemeClr val="dk1"/>
                </a:solidFill>
                <a:latin typeface="Josefin Sans"/>
                <a:ea typeface="Josefin Sans"/>
                <a:cs typeface="Josefin Sans"/>
                <a:sym typeface="Josefin Sans"/>
              </a:defRPr>
            </a:lvl9pPr>
          </a:lstStyle>
          <a:p>
            <a:endParaRPr/>
          </a:p>
        </p:txBody>
      </p:sp>
      <p:sp>
        <p:nvSpPr>
          <p:cNvPr id="287" name="Google Shape;287;p19"/>
          <p:cNvSpPr txBox="1">
            <a:spLocks noGrp="1"/>
          </p:cNvSpPr>
          <p:nvPr>
            <p:ph type="subTitle" idx="6"/>
          </p:nvPr>
        </p:nvSpPr>
        <p:spPr>
          <a:xfrm>
            <a:off x="3610941" y="4133628"/>
            <a:ext cx="1922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288" name="Google Shape;288;p19"/>
          <p:cNvSpPr txBox="1">
            <a:spLocks noGrp="1"/>
          </p:cNvSpPr>
          <p:nvPr>
            <p:ph type="subTitle" idx="7"/>
          </p:nvPr>
        </p:nvSpPr>
        <p:spPr>
          <a:xfrm>
            <a:off x="659663" y="3814500"/>
            <a:ext cx="2486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100"/>
              <a:buFont typeface="Josefin Sans"/>
              <a:buNone/>
              <a:defRPr sz="2700" b="1">
                <a:solidFill>
                  <a:schemeClr val="dk1"/>
                </a:solidFill>
                <a:latin typeface="Josefin Sans"/>
                <a:ea typeface="Josefin Sans"/>
                <a:cs typeface="Josefin Sans"/>
                <a:sym typeface="Josefin Sans"/>
              </a:defRPr>
            </a:lvl1pPr>
            <a:lvl2pPr lvl="1" algn="ctr" rtl="0">
              <a:spcBef>
                <a:spcPts val="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2pPr>
            <a:lvl3pPr lvl="2"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3pPr>
            <a:lvl4pPr lvl="3"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4pPr>
            <a:lvl5pPr lvl="4"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5pPr>
            <a:lvl6pPr lvl="5"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6pPr>
            <a:lvl7pPr lvl="6"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7pPr>
            <a:lvl8pPr lvl="7"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8pPr>
            <a:lvl9pPr lvl="8" algn="ctr" rtl="0">
              <a:spcBef>
                <a:spcPts val="1600"/>
              </a:spcBef>
              <a:spcAft>
                <a:spcPts val="1600"/>
              </a:spcAft>
              <a:buClr>
                <a:schemeClr val="dk1"/>
              </a:buClr>
              <a:buSzPts val="2100"/>
              <a:buFont typeface="Josefin Sans"/>
              <a:buNone/>
              <a:defRPr sz="2100" b="1">
                <a:solidFill>
                  <a:schemeClr val="dk1"/>
                </a:solidFill>
                <a:latin typeface="Josefin Sans"/>
                <a:ea typeface="Josefin Sans"/>
                <a:cs typeface="Josefin Sans"/>
                <a:sym typeface="Josefin Sans"/>
              </a:defRPr>
            </a:lvl9pPr>
          </a:lstStyle>
          <a:p>
            <a:endParaRPr/>
          </a:p>
        </p:txBody>
      </p:sp>
      <p:sp>
        <p:nvSpPr>
          <p:cNvPr id="289" name="Google Shape;289;p19"/>
          <p:cNvSpPr txBox="1">
            <a:spLocks noGrp="1"/>
          </p:cNvSpPr>
          <p:nvPr>
            <p:ph type="subTitle" idx="8"/>
          </p:nvPr>
        </p:nvSpPr>
        <p:spPr>
          <a:xfrm>
            <a:off x="941663" y="4133628"/>
            <a:ext cx="1922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290" name="Google Shape;290;p19"/>
          <p:cNvSpPr txBox="1">
            <a:spLocks noGrp="1"/>
          </p:cNvSpPr>
          <p:nvPr>
            <p:ph type="subTitle" idx="9"/>
          </p:nvPr>
        </p:nvSpPr>
        <p:spPr>
          <a:xfrm>
            <a:off x="5998216" y="1904475"/>
            <a:ext cx="2486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100"/>
              <a:buFont typeface="Josefin Sans"/>
              <a:buNone/>
              <a:defRPr sz="2700" b="1">
                <a:solidFill>
                  <a:schemeClr val="dk1"/>
                </a:solidFill>
                <a:latin typeface="Josefin Sans"/>
                <a:ea typeface="Josefin Sans"/>
                <a:cs typeface="Josefin Sans"/>
                <a:sym typeface="Josefin Sans"/>
              </a:defRPr>
            </a:lvl1pPr>
            <a:lvl2pPr lvl="1" algn="ctr" rtl="0">
              <a:spcBef>
                <a:spcPts val="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2pPr>
            <a:lvl3pPr lvl="2"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3pPr>
            <a:lvl4pPr lvl="3"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4pPr>
            <a:lvl5pPr lvl="4"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5pPr>
            <a:lvl6pPr lvl="5"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6pPr>
            <a:lvl7pPr lvl="6"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7pPr>
            <a:lvl8pPr lvl="7"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8pPr>
            <a:lvl9pPr lvl="8" algn="ctr" rtl="0">
              <a:spcBef>
                <a:spcPts val="1600"/>
              </a:spcBef>
              <a:spcAft>
                <a:spcPts val="1600"/>
              </a:spcAft>
              <a:buClr>
                <a:schemeClr val="dk1"/>
              </a:buClr>
              <a:buSzPts val="2100"/>
              <a:buFont typeface="Josefin Sans"/>
              <a:buNone/>
              <a:defRPr sz="2100" b="1">
                <a:solidFill>
                  <a:schemeClr val="dk1"/>
                </a:solidFill>
                <a:latin typeface="Josefin Sans"/>
                <a:ea typeface="Josefin Sans"/>
                <a:cs typeface="Josefin Sans"/>
                <a:sym typeface="Josefin Sans"/>
              </a:defRPr>
            </a:lvl9pPr>
          </a:lstStyle>
          <a:p>
            <a:endParaRPr/>
          </a:p>
        </p:txBody>
      </p:sp>
      <p:sp>
        <p:nvSpPr>
          <p:cNvPr id="291" name="Google Shape;291;p19"/>
          <p:cNvSpPr txBox="1">
            <a:spLocks noGrp="1"/>
          </p:cNvSpPr>
          <p:nvPr>
            <p:ph type="subTitle" idx="13"/>
          </p:nvPr>
        </p:nvSpPr>
        <p:spPr>
          <a:xfrm>
            <a:off x="6280216" y="2223600"/>
            <a:ext cx="1922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292" name="Google Shape;292;p19"/>
          <p:cNvSpPr txBox="1">
            <a:spLocks noGrp="1"/>
          </p:cNvSpPr>
          <p:nvPr>
            <p:ph type="subTitle" idx="14"/>
          </p:nvPr>
        </p:nvSpPr>
        <p:spPr>
          <a:xfrm>
            <a:off x="5998216" y="3814500"/>
            <a:ext cx="2486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100"/>
              <a:buFont typeface="Josefin Sans"/>
              <a:buNone/>
              <a:defRPr sz="2700" b="1">
                <a:solidFill>
                  <a:schemeClr val="dk1"/>
                </a:solidFill>
                <a:latin typeface="Josefin Sans"/>
                <a:ea typeface="Josefin Sans"/>
                <a:cs typeface="Josefin Sans"/>
                <a:sym typeface="Josefin Sans"/>
              </a:defRPr>
            </a:lvl1pPr>
            <a:lvl2pPr lvl="1" algn="ctr" rtl="0">
              <a:spcBef>
                <a:spcPts val="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2pPr>
            <a:lvl3pPr lvl="2"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3pPr>
            <a:lvl4pPr lvl="3"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4pPr>
            <a:lvl5pPr lvl="4"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5pPr>
            <a:lvl6pPr lvl="5"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6pPr>
            <a:lvl7pPr lvl="6"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7pPr>
            <a:lvl8pPr lvl="7"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8pPr>
            <a:lvl9pPr lvl="8" algn="ctr" rtl="0">
              <a:spcBef>
                <a:spcPts val="1600"/>
              </a:spcBef>
              <a:spcAft>
                <a:spcPts val="1600"/>
              </a:spcAft>
              <a:buClr>
                <a:schemeClr val="dk1"/>
              </a:buClr>
              <a:buSzPts val="2100"/>
              <a:buFont typeface="Josefin Sans"/>
              <a:buNone/>
              <a:defRPr sz="2100" b="1">
                <a:solidFill>
                  <a:schemeClr val="dk1"/>
                </a:solidFill>
                <a:latin typeface="Josefin Sans"/>
                <a:ea typeface="Josefin Sans"/>
                <a:cs typeface="Josefin Sans"/>
                <a:sym typeface="Josefin Sans"/>
              </a:defRPr>
            </a:lvl9pPr>
          </a:lstStyle>
          <a:p>
            <a:endParaRPr/>
          </a:p>
        </p:txBody>
      </p:sp>
      <p:sp>
        <p:nvSpPr>
          <p:cNvPr id="293" name="Google Shape;293;p19"/>
          <p:cNvSpPr txBox="1">
            <a:spLocks noGrp="1"/>
          </p:cNvSpPr>
          <p:nvPr>
            <p:ph type="subTitle" idx="15"/>
          </p:nvPr>
        </p:nvSpPr>
        <p:spPr>
          <a:xfrm>
            <a:off x="6280216" y="4133628"/>
            <a:ext cx="1922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294" name="Google Shape;294;p19"/>
          <p:cNvSpPr/>
          <p:nvPr/>
        </p:nvSpPr>
        <p:spPr>
          <a:xfrm>
            <a:off x="5587299" y="-209550"/>
            <a:ext cx="6890071" cy="880003"/>
          </a:xfrm>
          <a:custGeom>
            <a:avLst/>
            <a:gdLst/>
            <a:ahLst/>
            <a:cxnLst/>
            <a:rect l="l" t="t" r="r" b="b"/>
            <a:pathLst>
              <a:path w="79484" h="14785" extrusionOk="0">
                <a:moveTo>
                  <a:pt x="64823" y="0"/>
                </a:moveTo>
                <a:cubicBezTo>
                  <a:pt x="56730" y="0"/>
                  <a:pt x="48629" y="357"/>
                  <a:pt x="40537" y="566"/>
                </a:cubicBezTo>
                <a:cubicBezTo>
                  <a:pt x="32882" y="767"/>
                  <a:pt x="25204" y="856"/>
                  <a:pt x="17548" y="856"/>
                </a:cubicBezTo>
                <a:lnTo>
                  <a:pt x="6188" y="856"/>
                </a:lnTo>
                <a:cubicBezTo>
                  <a:pt x="5806" y="856"/>
                  <a:pt x="5327" y="841"/>
                  <a:pt x="4808" y="841"/>
                </a:cubicBezTo>
                <a:cubicBezTo>
                  <a:pt x="2720" y="841"/>
                  <a:pt x="0" y="1085"/>
                  <a:pt x="519" y="3534"/>
                </a:cubicBezTo>
                <a:cubicBezTo>
                  <a:pt x="1166" y="6614"/>
                  <a:pt x="4269" y="9560"/>
                  <a:pt x="6746" y="11190"/>
                </a:cubicBezTo>
                <a:cubicBezTo>
                  <a:pt x="10540" y="13712"/>
                  <a:pt x="15160" y="14738"/>
                  <a:pt x="19713" y="14783"/>
                </a:cubicBezTo>
                <a:cubicBezTo>
                  <a:pt x="19807" y="14784"/>
                  <a:pt x="19901" y="14784"/>
                  <a:pt x="19995" y="14784"/>
                </a:cubicBezTo>
                <a:cubicBezTo>
                  <a:pt x="22334" y="14784"/>
                  <a:pt x="24671" y="14518"/>
                  <a:pt x="26967" y="14024"/>
                </a:cubicBezTo>
                <a:cubicBezTo>
                  <a:pt x="29891" y="13377"/>
                  <a:pt x="32703" y="12350"/>
                  <a:pt x="35515" y="11324"/>
                </a:cubicBezTo>
                <a:cubicBezTo>
                  <a:pt x="42724" y="8712"/>
                  <a:pt x="50045" y="6235"/>
                  <a:pt x="57633" y="5141"/>
                </a:cubicBezTo>
                <a:cubicBezTo>
                  <a:pt x="61727" y="4546"/>
                  <a:pt x="65864" y="4360"/>
                  <a:pt x="70011" y="4360"/>
                </a:cubicBezTo>
                <a:cubicBezTo>
                  <a:pt x="73167" y="4360"/>
                  <a:pt x="76330" y="4468"/>
                  <a:pt x="79484" y="4583"/>
                </a:cubicBezTo>
                <a:cubicBezTo>
                  <a:pt x="79461" y="3222"/>
                  <a:pt x="79439" y="1860"/>
                  <a:pt x="79439" y="499"/>
                </a:cubicBezTo>
                <a:cubicBezTo>
                  <a:pt x="74572" y="130"/>
                  <a:pt x="69699" y="0"/>
                  <a:pt x="648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19"/>
          <p:cNvSpPr/>
          <p:nvPr/>
        </p:nvSpPr>
        <p:spPr>
          <a:xfrm rot="10800000" flipH="1">
            <a:off x="6906325" y="-525151"/>
            <a:ext cx="2379314" cy="972101"/>
          </a:xfrm>
          <a:custGeom>
            <a:avLst/>
            <a:gdLst/>
            <a:ahLst/>
            <a:cxnLst/>
            <a:rect l="l" t="t" r="r" b="b"/>
            <a:pathLst>
              <a:path w="49839" h="23502" extrusionOk="0">
                <a:moveTo>
                  <a:pt x="12527" y="1"/>
                </a:moveTo>
                <a:cubicBezTo>
                  <a:pt x="11413" y="1"/>
                  <a:pt x="10247" y="125"/>
                  <a:pt x="9017" y="410"/>
                </a:cubicBezTo>
                <a:cubicBezTo>
                  <a:pt x="4486" y="1459"/>
                  <a:pt x="402" y="6325"/>
                  <a:pt x="157" y="11280"/>
                </a:cubicBezTo>
                <a:cubicBezTo>
                  <a:pt x="0" y="14650"/>
                  <a:pt x="1518" y="19694"/>
                  <a:pt x="5468" y="22238"/>
                </a:cubicBezTo>
                <a:cubicBezTo>
                  <a:pt x="6967" y="23186"/>
                  <a:pt x="8215" y="23502"/>
                  <a:pt x="9471" y="23502"/>
                </a:cubicBezTo>
                <a:cubicBezTo>
                  <a:pt x="10404" y="23502"/>
                  <a:pt x="11341" y="23327"/>
                  <a:pt x="12387" y="23109"/>
                </a:cubicBezTo>
                <a:cubicBezTo>
                  <a:pt x="23723" y="20797"/>
                  <a:pt x="35152" y="18016"/>
                  <a:pt x="46692" y="18016"/>
                </a:cubicBezTo>
                <a:cubicBezTo>
                  <a:pt x="47740" y="18016"/>
                  <a:pt x="48789" y="18039"/>
                  <a:pt x="49839" y="18087"/>
                </a:cubicBezTo>
                <a:cubicBezTo>
                  <a:pt x="49214" y="15520"/>
                  <a:pt x="49147" y="12820"/>
                  <a:pt x="48500" y="10253"/>
                </a:cubicBezTo>
                <a:cubicBezTo>
                  <a:pt x="47830" y="7664"/>
                  <a:pt x="46245" y="3624"/>
                  <a:pt x="43723" y="2486"/>
                </a:cubicBezTo>
                <a:cubicBezTo>
                  <a:pt x="43091" y="2196"/>
                  <a:pt x="42479" y="2074"/>
                  <a:pt x="41873" y="2074"/>
                </a:cubicBezTo>
                <a:cubicBezTo>
                  <a:pt x="38847" y="2074"/>
                  <a:pt x="35967" y="5108"/>
                  <a:pt x="31336" y="5276"/>
                </a:cubicBezTo>
                <a:cubicBezTo>
                  <a:pt x="31216" y="5280"/>
                  <a:pt x="31096" y="5282"/>
                  <a:pt x="30977" y="5282"/>
                </a:cubicBezTo>
                <a:cubicBezTo>
                  <a:pt x="24835" y="5282"/>
                  <a:pt x="19797" y="1"/>
                  <a:pt x="125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19"/>
          <p:cNvSpPr/>
          <p:nvPr/>
        </p:nvSpPr>
        <p:spPr>
          <a:xfrm rot="-3279262">
            <a:off x="7901589" y="-973008"/>
            <a:ext cx="1404819" cy="2093810"/>
          </a:xfrm>
          <a:custGeom>
            <a:avLst/>
            <a:gdLst/>
            <a:ahLst/>
            <a:cxnLst/>
            <a:rect l="l" t="t" r="r" b="b"/>
            <a:pathLst>
              <a:path w="24039" h="44420" extrusionOk="0">
                <a:moveTo>
                  <a:pt x="17715" y="1"/>
                </a:moveTo>
                <a:cubicBezTo>
                  <a:pt x="16371" y="1"/>
                  <a:pt x="14900" y="541"/>
                  <a:pt x="13704" y="2213"/>
                </a:cubicBezTo>
                <a:cubicBezTo>
                  <a:pt x="10848" y="6185"/>
                  <a:pt x="15289" y="12211"/>
                  <a:pt x="13392" y="17300"/>
                </a:cubicBezTo>
                <a:cubicBezTo>
                  <a:pt x="11272" y="22947"/>
                  <a:pt x="1" y="24509"/>
                  <a:pt x="1384" y="34262"/>
                </a:cubicBezTo>
                <a:cubicBezTo>
                  <a:pt x="2268" y="40412"/>
                  <a:pt x="11808" y="44419"/>
                  <a:pt x="18141" y="44419"/>
                </a:cubicBezTo>
                <a:cubicBezTo>
                  <a:pt x="19486" y="44419"/>
                  <a:pt x="20686" y="44239"/>
                  <a:pt x="21628" y="43860"/>
                </a:cubicBezTo>
                <a:cubicBezTo>
                  <a:pt x="21918" y="43748"/>
                  <a:pt x="23413" y="36851"/>
                  <a:pt x="23480" y="36048"/>
                </a:cubicBezTo>
                <a:cubicBezTo>
                  <a:pt x="24038" y="28549"/>
                  <a:pt x="24016" y="20983"/>
                  <a:pt x="23369" y="13484"/>
                </a:cubicBezTo>
                <a:cubicBezTo>
                  <a:pt x="23056" y="9890"/>
                  <a:pt x="22699" y="6252"/>
                  <a:pt x="22186" y="2681"/>
                </a:cubicBezTo>
                <a:cubicBezTo>
                  <a:pt x="22052" y="1766"/>
                  <a:pt x="22141" y="2168"/>
                  <a:pt x="21315" y="1320"/>
                </a:cubicBezTo>
                <a:cubicBezTo>
                  <a:pt x="20767" y="784"/>
                  <a:pt x="19333" y="1"/>
                  <a:pt x="177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19"/>
          <p:cNvSpPr/>
          <p:nvPr/>
        </p:nvSpPr>
        <p:spPr>
          <a:xfrm rot="10800000">
            <a:off x="6406991" y="113593"/>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19"/>
          <p:cNvSpPr/>
          <p:nvPr/>
        </p:nvSpPr>
        <p:spPr>
          <a:xfrm rot="10800000">
            <a:off x="8154416" y="349868"/>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19"/>
          <p:cNvSpPr/>
          <p:nvPr/>
        </p:nvSpPr>
        <p:spPr>
          <a:xfrm rot="10800000">
            <a:off x="7681066" y="739068"/>
            <a:ext cx="98400" cy="98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19"/>
          <p:cNvSpPr/>
          <p:nvPr/>
        </p:nvSpPr>
        <p:spPr>
          <a:xfrm flipH="1">
            <a:off x="-3333926" y="-210750"/>
            <a:ext cx="6890071" cy="880003"/>
          </a:xfrm>
          <a:custGeom>
            <a:avLst/>
            <a:gdLst/>
            <a:ahLst/>
            <a:cxnLst/>
            <a:rect l="l" t="t" r="r" b="b"/>
            <a:pathLst>
              <a:path w="79484" h="14785" extrusionOk="0">
                <a:moveTo>
                  <a:pt x="64823" y="0"/>
                </a:moveTo>
                <a:cubicBezTo>
                  <a:pt x="56730" y="0"/>
                  <a:pt x="48629" y="357"/>
                  <a:pt x="40537" y="566"/>
                </a:cubicBezTo>
                <a:cubicBezTo>
                  <a:pt x="32882" y="767"/>
                  <a:pt x="25204" y="856"/>
                  <a:pt x="17548" y="856"/>
                </a:cubicBezTo>
                <a:lnTo>
                  <a:pt x="6188" y="856"/>
                </a:lnTo>
                <a:cubicBezTo>
                  <a:pt x="5806" y="856"/>
                  <a:pt x="5327" y="841"/>
                  <a:pt x="4808" y="841"/>
                </a:cubicBezTo>
                <a:cubicBezTo>
                  <a:pt x="2720" y="841"/>
                  <a:pt x="0" y="1085"/>
                  <a:pt x="519" y="3534"/>
                </a:cubicBezTo>
                <a:cubicBezTo>
                  <a:pt x="1166" y="6614"/>
                  <a:pt x="4269" y="9560"/>
                  <a:pt x="6746" y="11190"/>
                </a:cubicBezTo>
                <a:cubicBezTo>
                  <a:pt x="10540" y="13712"/>
                  <a:pt x="15160" y="14738"/>
                  <a:pt x="19713" y="14783"/>
                </a:cubicBezTo>
                <a:cubicBezTo>
                  <a:pt x="19807" y="14784"/>
                  <a:pt x="19901" y="14784"/>
                  <a:pt x="19995" y="14784"/>
                </a:cubicBezTo>
                <a:cubicBezTo>
                  <a:pt x="22334" y="14784"/>
                  <a:pt x="24671" y="14518"/>
                  <a:pt x="26967" y="14024"/>
                </a:cubicBezTo>
                <a:cubicBezTo>
                  <a:pt x="29891" y="13377"/>
                  <a:pt x="32703" y="12350"/>
                  <a:pt x="35515" y="11324"/>
                </a:cubicBezTo>
                <a:cubicBezTo>
                  <a:pt x="42724" y="8712"/>
                  <a:pt x="50045" y="6235"/>
                  <a:pt x="57633" y="5141"/>
                </a:cubicBezTo>
                <a:cubicBezTo>
                  <a:pt x="61727" y="4546"/>
                  <a:pt x="65864" y="4360"/>
                  <a:pt x="70011" y="4360"/>
                </a:cubicBezTo>
                <a:cubicBezTo>
                  <a:pt x="73167" y="4360"/>
                  <a:pt x="76330" y="4468"/>
                  <a:pt x="79484" y="4583"/>
                </a:cubicBezTo>
                <a:cubicBezTo>
                  <a:pt x="79461" y="3222"/>
                  <a:pt x="79439" y="1860"/>
                  <a:pt x="79439" y="499"/>
                </a:cubicBezTo>
                <a:cubicBezTo>
                  <a:pt x="74572" y="130"/>
                  <a:pt x="69699" y="0"/>
                  <a:pt x="648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19"/>
          <p:cNvSpPr/>
          <p:nvPr/>
        </p:nvSpPr>
        <p:spPr>
          <a:xfrm rot="10800000">
            <a:off x="-142195" y="-526351"/>
            <a:ext cx="2379314" cy="972101"/>
          </a:xfrm>
          <a:custGeom>
            <a:avLst/>
            <a:gdLst/>
            <a:ahLst/>
            <a:cxnLst/>
            <a:rect l="l" t="t" r="r" b="b"/>
            <a:pathLst>
              <a:path w="49839" h="23502" extrusionOk="0">
                <a:moveTo>
                  <a:pt x="12527" y="1"/>
                </a:moveTo>
                <a:cubicBezTo>
                  <a:pt x="11413" y="1"/>
                  <a:pt x="10247" y="125"/>
                  <a:pt x="9017" y="410"/>
                </a:cubicBezTo>
                <a:cubicBezTo>
                  <a:pt x="4486" y="1459"/>
                  <a:pt x="402" y="6325"/>
                  <a:pt x="157" y="11280"/>
                </a:cubicBezTo>
                <a:cubicBezTo>
                  <a:pt x="0" y="14650"/>
                  <a:pt x="1518" y="19694"/>
                  <a:pt x="5468" y="22238"/>
                </a:cubicBezTo>
                <a:cubicBezTo>
                  <a:pt x="6967" y="23186"/>
                  <a:pt x="8215" y="23502"/>
                  <a:pt x="9471" y="23502"/>
                </a:cubicBezTo>
                <a:cubicBezTo>
                  <a:pt x="10404" y="23502"/>
                  <a:pt x="11341" y="23327"/>
                  <a:pt x="12387" y="23109"/>
                </a:cubicBezTo>
                <a:cubicBezTo>
                  <a:pt x="23723" y="20797"/>
                  <a:pt x="35152" y="18016"/>
                  <a:pt x="46692" y="18016"/>
                </a:cubicBezTo>
                <a:cubicBezTo>
                  <a:pt x="47740" y="18016"/>
                  <a:pt x="48789" y="18039"/>
                  <a:pt x="49839" y="18087"/>
                </a:cubicBezTo>
                <a:cubicBezTo>
                  <a:pt x="49214" y="15520"/>
                  <a:pt x="49147" y="12820"/>
                  <a:pt x="48500" y="10253"/>
                </a:cubicBezTo>
                <a:cubicBezTo>
                  <a:pt x="47830" y="7664"/>
                  <a:pt x="46245" y="3624"/>
                  <a:pt x="43723" y="2486"/>
                </a:cubicBezTo>
                <a:cubicBezTo>
                  <a:pt x="43091" y="2196"/>
                  <a:pt x="42479" y="2074"/>
                  <a:pt x="41873" y="2074"/>
                </a:cubicBezTo>
                <a:cubicBezTo>
                  <a:pt x="38847" y="2074"/>
                  <a:pt x="35967" y="5108"/>
                  <a:pt x="31336" y="5276"/>
                </a:cubicBezTo>
                <a:cubicBezTo>
                  <a:pt x="31216" y="5280"/>
                  <a:pt x="31096" y="5282"/>
                  <a:pt x="30977" y="5282"/>
                </a:cubicBezTo>
                <a:cubicBezTo>
                  <a:pt x="24835" y="5282"/>
                  <a:pt x="19797" y="1"/>
                  <a:pt x="125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19"/>
          <p:cNvSpPr/>
          <p:nvPr/>
        </p:nvSpPr>
        <p:spPr>
          <a:xfrm rot="3279262" flipH="1">
            <a:off x="-162965" y="-974208"/>
            <a:ext cx="1404819" cy="2093810"/>
          </a:xfrm>
          <a:custGeom>
            <a:avLst/>
            <a:gdLst/>
            <a:ahLst/>
            <a:cxnLst/>
            <a:rect l="l" t="t" r="r" b="b"/>
            <a:pathLst>
              <a:path w="24039" h="44420" extrusionOk="0">
                <a:moveTo>
                  <a:pt x="17715" y="1"/>
                </a:moveTo>
                <a:cubicBezTo>
                  <a:pt x="16371" y="1"/>
                  <a:pt x="14900" y="541"/>
                  <a:pt x="13704" y="2213"/>
                </a:cubicBezTo>
                <a:cubicBezTo>
                  <a:pt x="10848" y="6185"/>
                  <a:pt x="15289" y="12211"/>
                  <a:pt x="13392" y="17300"/>
                </a:cubicBezTo>
                <a:cubicBezTo>
                  <a:pt x="11272" y="22947"/>
                  <a:pt x="1" y="24509"/>
                  <a:pt x="1384" y="34262"/>
                </a:cubicBezTo>
                <a:cubicBezTo>
                  <a:pt x="2268" y="40412"/>
                  <a:pt x="11808" y="44419"/>
                  <a:pt x="18141" y="44419"/>
                </a:cubicBezTo>
                <a:cubicBezTo>
                  <a:pt x="19486" y="44419"/>
                  <a:pt x="20686" y="44239"/>
                  <a:pt x="21628" y="43860"/>
                </a:cubicBezTo>
                <a:cubicBezTo>
                  <a:pt x="21918" y="43748"/>
                  <a:pt x="23413" y="36851"/>
                  <a:pt x="23480" y="36048"/>
                </a:cubicBezTo>
                <a:cubicBezTo>
                  <a:pt x="24038" y="28549"/>
                  <a:pt x="24016" y="20983"/>
                  <a:pt x="23369" y="13484"/>
                </a:cubicBezTo>
                <a:cubicBezTo>
                  <a:pt x="23056" y="9890"/>
                  <a:pt x="22699" y="6252"/>
                  <a:pt x="22186" y="2681"/>
                </a:cubicBezTo>
                <a:cubicBezTo>
                  <a:pt x="22052" y="1766"/>
                  <a:pt x="22141" y="2168"/>
                  <a:pt x="21315" y="1320"/>
                </a:cubicBezTo>
                <a:cubicBezTo>
                  <a:pt x="20767" y="784"/>
                  <a:pt x="19333" y="1"/>
                  <a:pt x="177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19"/>
          <p:cNvSpPr/>
          <p:nvPr/>
        </p:nvSpPr>
        <p:spPr>
          <a:xfrm rot="10800000" flipH="1">
            <a:off x="2572953" y="112393"/>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19"/>
          <p:cNvSpPr/>
          <p:nvPr/>
        </p:nvSpPr>
        <p:spPr>
          <a:xfrm rot="10800000" flipH="1">
            <a:off x="890628" y="348668"/>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19"/>
          <p:cNvSpPr/>
          <p:nvPr/>
        </p:nvSpPr>
        <p:spPr>
          <a:xfrm rot="10800000" flipH="1">
            <a:off x="201303" y="1052743"/>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19"/>
          <p:cNvSpPr/>
          <p:nvPr/>
        </p:nvSpPr>
        <p:spPr>
          <a:xfrm rot="10800000" flipH="1">
            <a:off x="1363978" y="737868"/>
            <a:ext cx="98400" cy="98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19"/>
          <p:cNvSpPr/>
          <p:nvPr/>
        </p:nvSpPr>
        <p:spPr>
          <a:xfrm rot="10800000">
            <a:off x="8843741" y="1053943"/>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four columns 1">
  <p:cSld name="CUSTOM_7">
    <p:spTree>
      <p:nvGrpSpPr>
        <p:cNvPr id="1" name="Shape 308"/>
        <p:cNvGrpSpPr/>
        <p:nvPr/>
      </p:nvGrpSpPr>
      <p:grpSpPr>
        <a:xfrm>
          <a:off x="0" y="0"/>
          <a:ext cx="0" cy="0"/>
          <a:chOff x="0" y="0"/>
          <a:chExt cx="0" cy="0"/>
        </a:xfrm>
      </p:grpSpPr>
      <p:sp>
        <p:nvSpPr>
          <p:cNvPr id="309" name="Google Shape;309;p20"/>
          <p:cNvSpPr txBox="1">
            <a:spLocks noGrp="1"/>
          </p:cNvSpPr>
          <p:nvPr>
            <p:ph type="title"/>
          </p:nvPr>
        </p:nvSpPr>
        <p:spPr>
          <a:xfrm>
            <a:off x="1543350" y="363275"/>
            <a:ext cx="60573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10" name="Google Shape;310;p20"/>
          <p:cNvSpPr txBox="1">
            <a:spLocks noGrp="1"/>
          </p:cNvSpPr>
          <p:nvPr>
            <p:ph type="subTitle" idx="1"/>
          </p:nvPr>
        </p:nvSpPr>
        <p:spPr>
          <a:xfrm>
            <a:off x="4875632" y="1904475"/>
            <a:ext cx="2486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100"/>
              <a:buFont typeface="Josefin Sans"/>
              <a:buNone/>
              <a:defRPr sz="2700" b="1">
                <a:solidFill>
                  <a:schemeClr val="dk1"/>
                </a:solidFill>
                <a:latin typeface="Josefin Sans"/>
                <a:ea typeface="Josefin Sans"/>
                <a:cs typeface="Josefin Sans"/>
                <a:sym typeface="Josefin Sans"/>
              </a:defRPr>
            </a:lvl1pPr>
            <a:lvl2pPr lvl="1" algn="ctr" rtl="0">
              <a:spcBef>
                <a:spcPts val="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2pPr>
            <a:lvl3pPr lvl="2"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3pPr>
            <a:lvl4pPr lvl="3"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4pPr>
            <a:lvl5pPr lvl="4"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5pPr>
            <a:lvl6pPr lvl="5"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6pPr>
            <a:lvl7pPr lvl="6"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7pPr>
            <a:lvl8pPr lvl="7"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8pPr>
            <a:lvl9pPr lvl="8" algn="ctr" rtl="0">
              <a:spcBef>
                <a:spcPts val="1600"/>
              </a:spcBef>
              <a:spcAft>
                <a:spcPts val="1600"/>
              </a:spcAft>
              <a:buClr>
                <a:schemeClr val="dk1"/>
              </a:buClr>
              <a:buSzPts val="2100"/>
              <a:buFont typeface="Josefin Sans"/>
              <a:buNone/>
              <a:defRPr sz="2100" b="1">
                <a:solidFill>
                  <a:schemeClr val="dk1"/>
                </a:solidFill>
                <a:latin typeface="Josefin Sans"/>
                <a:ea typeface="Josefin Sans"/>
                <a:cs typeface="Josefin Sans"/>
                <a:sym typeface="Josefin Sans"/>
              </a:defRPr>
            </a:lvl9pPr>
          </a:lstStyle>
          <a:p>
            <a:endParaRPr/>
          </a:p>
        </p:txBody>
      </p:sp>
      <p:sp>
        <p:nvSpPr>
          <p:cNvPr id="311" name="Google Shape;311;p20"/>
          <p:cNvSpPr txBox="1">
            <a:spLocks noGrp="1"/>
          </p:cNvSpPr>
          <p:nvPr>
            <p:ph type="subTitle" idx="2"/>
          </p:nvPr>
        </p:nvSpPr>
        <p:spPr>
          <a:xfrm>
            <a:off x="5157563" y="2223600"/>
            <a:ext cx="1922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312" name="Google Shape;312;p20"/>
          <p:cNvSpPr txBox="1">
            <a:spLocks noGrp="1"/>
          </p:cNvSpPr>
          <p:nvPr>
            <p:ph type="subTitle" idx="3"/>
          </p:nvPr>
        </p:nvSpPr>
        <p:spPr>
          <a:xfrm>
            <a:off x="1782263" y="1904475"/>
            <a:ext cx="2486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100"/>
              <a:buFont typeface="Josefin Sans"/>
              <a:buNone/>
              <a:defRPr sz="2700" b="1">
                <a:solidFill>
                  <a:schemeClr val="dk1"/>
                </a:solidFill>
                <a:latin typeface="Josefin Sans"/>
                <a:ea typeface="Josefin Sans"/>
                <a:cs typeface="Josefin Sans"/>
                <a:sym typeface="Josefin Sans"/>
              </a:defRPr>
            </a:lvl1pPr>
            <a:lvl2pPr lvl="1" algn="ctr" rtl="0">
              <a:spcBef>
                <a:spcPts val="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2pPr>
            <a:lvl3pPr lvl="2"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3pPr>
            <a:lvl4pPr lvl="3"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4pPr>
            <a:lvl5pPr lvl="4"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5pPr>
            <a:lvl6pPr lvl="5"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6pPr>
            <a:lvl7pPr lvl="6"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7pPr>
            <a:lvl8pPr lvl="7"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8pPr>
            <a:lvl9pPr lvl="8" algn="ctr" rtl="0">
              <a:spcBef>
                <a:spcPts val="1600"/>
              </a:spcBef>
              <a:spcAft>
                <a:spcPts val="1600"/>
              </a:spcAft>
              <a:buClr>
                <a:schemeClr val="dk1"/>
              </a:buClr>
              <a:buSzPts val="2100"/>
              <a:buFont typeface="Josefin Sans"/>
              <a:buNone/>
              <a:defRPr sz="2100" b="1">
                <a:solidFill>
                  <a:schemeClr val="dk1"/>
                </a:solidFill>
                <a:latin typeface="Josefin Sans"/>
                <a:ea typeface="Josefin Sans"/>
                <a:cs typeface="Josefin Sans"/>
                <a:sym typeface="Josefin Sans"/>
              </a:defRPr>
            </a:lvl9pPr>
          </a:lstStyle>
          <a:p>
            <a:endParaRPr/>
          </a:p>
        </p:txBody>
      </p:sp>
      <p:sp>
        <p:nvSpPr>
          <p:cNvPr id="313" name="Google Shape;313;p20"/>
          <p:cNvSpPr txBox="1">
            <a:spLocks noGrp="1"/>
          </p:cNvSpPr>
          <p:nvPr>
            <p:ph type="subTitle" idx="4"/>
          </p:nvPr>
        </p:nvSpPr>
        <p:spPr>
          <a:xfrm>
            <a:off x="2064375" y="2223600"/>
            <a:ext cx="1922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314" name="Google Shape;314;p20"/>
          <p:cNvSpPr txBox="1">
            <a:spLocks noGrp="1"/>
          </p:cNvSpPr>
          <p:nvPr>
            <p:ph type="subTitle" idx="5"/>
          </p:nvPr>
        </p:nvSpPr>
        <p:spPr>
          <a:xfrm>
            <a:off x="4875600" y="3814500"/>
            <a:ext cx="2486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100"/>
              <a:buFont typeface="Josefin Sans"/>
              <a:buNone/>
              <a:defRPr sz="2700" b="1">
                <a:solidFill>
                  <a:schemeClr val="dk1"/>
                </a:solidFill>
                <a:latin typeface="Josefin Sans"/>
                <a:ea typeface="Josefin Sans"/>
                <a:cs typeface="Josefin Sans"/>
                <a:sym typeface="Josefin Sans"/>
              </a:defRPr>
            </a:lvl1pPr>
            <a:lvl2pPr lvl="1" algn="ctr" rtl="0">
              <a:spcBef>
                <a:spcPts val="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2pPr>
            <a:lvl3pPr lvl="2"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3pPr>
            <a:lvl4pPr lvl="3"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4pPr>
            <a:lvl5pPr lvl="4"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5pPr>
            <a:lvl6pPr lvl="5"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6pPr>
            <a:lvl7pPr lvl="6"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7pPr>
            <a:lvl8pPr lvl="7"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8pPr>
            <a:lvl9pPr lvl="8" algn="ctr" rtl="0">
              <a:spcBef>
                <a:spcPts val="1600"/>
              </a:spcBef>
              <a:spcAft>
                <a:spcPts val="1600"/>
              </a:spcAft>
              <a:buClr>
                <a:schemeClr val="dk1"/>
              </a:buClr>
              <a:buSzPts val="2100"/>
              <a:buFont typeface="Josefin Sans"/>
              <a:buNone/>
              <a:defRPr sz="2100" b="1">
                <a:solidFill>
                  <a:schemeClr val="dk1"/>
                </a:solidFill>
                <a:latin typeface="Josefin Sans"/>
                <a:ea typeface="Josefin Sans"/>
                <a:cs typeface="Josefin Sans"/>
                <a:sym typeface="Josefin Sans"/>
              </a:defRPr>
            </a:lvl9pPr>
          </a:lstStyle>
          <a:p>
            <a:endParaRPr/>
          </a:p>
        </p:txBody>
      </p:sp>
      <p:sp>
        <p:nvSpPr>
          <p:cNvPr id="315" name="Google Shape;315;p20"/>
          <p:cNvSpPr txBox="1">
            <a:spLocks noGrp="1"/>
          </p:cNvSpPr>
          <p:nvPr>
            <p:ph type="subTitle" idx="6"/>
          </p:nvPr>
        </p:nvSpPr>
        <p:spPr>
          <a:xfrm>
            <a:off x="5157563" y="4133628"/>
            <a:ext cx="1922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316" name="Google Shape;316;p20"/>
          <p:cNvSpPr txBox="1">
            <a:spLocks noGrp="1"/>
          </p:cNvSpPr>
          <p:nvPr>
            <p:ph type="subTitle" idx="7"/>
          </p:nvPr>
        </p:nvSpPr>
        <p:spPr>
          <a:xfrm>
            <a:off x="1782263" y="3814500"/>
            <a:ext cx="2486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100"/>
              <a:buFont typeface="Josefin Sans"/>
              <a:buNone/>
              <a:defRPr sz="2700" b="1">
                <a:solidFill>
                  <a:schemeClr val="dk1"/>
                </a:solidFill>
                <a:latin typeface="Josefin Sans"/>
                <a:ea typeface="Josefin Sans"/>
                <a:cs typeface="Josefin Sans"/>
                <a:sym typeface="Josefin Sans"/>
              </a:defRPr>
            </a:lvl1pPr>
            <a:lvl2pPr lvl="1" algn="ctr" rtl="0">
              <a:spcBef>
                <a:spcPts val="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2pPr>
            <a:lvl3pPr lvl="2"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3pPr>
            <a:lvl4pPr lvl="3"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4pPr>
            <a:lvl5pPr lvl="4"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5pPr>
            <a:lvl6pPr lvl="5"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6pPr>
            <a:lvl7pPr lvl="6"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7pPr>
            <a:lvl8pPr lvl="7"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8pPr>
            <a:lvl9pPr lvl="8" algn="ctr" rtl="0">
              <a:spcBef>
                <a:spcPts val="1600"/>
              </a:spcBef>
              <a:spcAft>
                <a:spcPts val="1600"/>
              </a:spcAft>
              <a:buClr>
                <a:schemeClr val="dk1"/>
              </a:buClr>
              <a:buSzPts val="2100"/>
              <a:buFont typeface="Josefin Sans"/>
              <a:buNone/>
              <a:defRPr sz="2100" b="1">
                <a:solidFill>
                  <a:schemeClr val="dk1"/>
                </a:solidFill>
                <a:latin typeface="Josefin Sans"/>
                <a:ea typeface="Josefin Sans"/>
                <a:cs typeface="Josefin Sans"/>
                <a:sym typeface="Josefin Sans"/>
              </a:defRPr>
            </a:lvl9pPr>
          </a:lstStyle>
          <a:p>
            <a:endParaRPr/>
          </a:p>
        </p:txBody>
      </p:sp>
      <p:sp>
        <p:nvSpPr>
          <p:cNvPr id="317" name="Google Shape;317;p20"/>
          <p:cNvSpPr txBox="1">
            <a:spLocks noGrp="1"/>
          </p:cNvSpPr>
          <p:nvPr>
            <p:ph type="subTitle" idx="8"/>
          </p:nvPr>
        </p:nvSpPr>
        <p:spPr>
          <a:xfrm>
            <a:off x="2064375" y="4133628"/>
            <a:ext cx="1922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318" name="Google Shape;318;p20"/>
          <p:cNvSpPr/>
          <p:nvPr/>
        </p:nvSpPr>
        <p:spPr>
          <a:xfrm rot="-5400000" flipH="1">
            <a:off x="-3096997" y="2192121"/>
            <a:ext cx="6890071" cy="880003"/>
          </a:xfrm>
          <a:custGeom>
            <a:avLst/>
            <a:gdLst/>
            <a:ahLst/>
            <a:cxnLst/>
            <a:rect l="l" t="t" r="r" b="b"/>
            <a:pathLst>
              <a:path w="79484" h="14785" extrusionOk="0">
                <a:moveTo>
                  <a:pt x="64823" y="0"/>
                </a:moveTo>
                <a:cubicBezTo>
                  <a:pt x="56730" y="0"/>
                  <a:pt x="48629" y="357"/>
                  <a:pt x="40537" y="566"/>
                </a:cubicBezTo>
                <a:cubicBezTo>
                  <a:pt x="32882" y="767"/>
                  <a:pt x="25204" y="856"/>
                  <a:pt x="17548" y="856"/>
                </a:cubicBezTo>
                <a:lnTo>
                  <a:pt x="6188" y="856"/>
                </a:lnTo>
                <a:cubicBezTo>
                  <a:pt x="5806" y="856"/>
                  <a:pt x="5327" y="841"/>
                  <a:pt x="4808" y="841"/>
                </a:cubicBezTo>
                <a:cubicBezTo>
                  <a:pt x="2720" y="841"/>
                  <a:pt x="0" y="1085"/>
                  <a:pt x="519" y="3534"/>
                </a:cubicBezTo>
                <a:cubicBezTo>
                  <a:pt x="1166" y="6614"/>
                  <a:pt x="4269" y="9560"/>
                  <a:pt x="6746" y="11190"/>
                </a:cubicBezTo>
                <a:cubicBezTo>
                  <a:pt x="10540" y="13712"/>
                  <a:pt x="15160" y="14738"/>
                  <a:pt x="19713" y="14783"/>
                </a:cubicBezTo>
                <a:cubicBezTo>
                  <a:pt x="19807" y="14784"/>
                  <a:pt x="19901" y="14784"/>
                  <a:pt x="19995" y="14784"/>
                </a:cubicBezTo>
                <a:cubicBezTo>
                  <a:pt x="22334" y="14784"/>
                  <a:pt x="24671" y="14518"/>
                  <a:pt x="26967" y="14024"/>
                </a:cubicBezTo>
                <a:cubicBezTo>
                  <a:pt x="29891" y="13377"/>
                  <a:pt x="32703" y="12350"/>
                  <a:pt x="35515" y="11324"/>
                </a:cubicBezTo>
                <a:cubicBezTo>
                  <a:pt x="42724" y="8712"/>
                  <a:pt x="50045" y="6235"/>
                  <a:pt x="57633" y="5141"/>
                </a:cubicBezTo>
                <a:cubicBezTo>
                  <a:pt x="61727" y="4546"/>
                  <a:pt x="65864" y="4360"/>
                  <a:pt x="70011" y="4360"/>
                </a:cubicBezTo>
                <a:cubicBezTo>
                  <a:pt x="73167" y="4360"/>
                  <a:pt x="76330" y="4468"/>
                  <a:pt x="79484" y="4583"/>
                </a:cubicBezTo>
                <a:cubicBezTo>
                  <a:pt x="79461" y="3222"/>
                  <a:pt x="79439" y="1860"/>
                  <a:pt x="79439" y="499"/>
                </a:cubicBezTo>
                <a:cubicBezTo>
                  <a:pt x="74572" y="130"/>
                  <a:pt x="69699" y="0"/>
                  <a:pt x="648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20"/>
          <p:cNvSpPr/>
          <p:nvPr/>
        </p:nvSpPr>
        <p:spPr>
          <a:xfrm rot="5400000">
            <a:off x="-1921300" y="3098438"/>
            <a:ext cx="4271825" cy="1177450"/>
          </a:xfrm>
          <a:custGeom>
            <a:avLst/>
            <a:gdLst/>
            <a:ahLst/>
            <a:cxnLst/>
            <a:rect l="l" t="t" r="r" b="b"/>
            <a:pathLst>
              <a:path w="49839" h="23502" extrusionOk="0">
                <a:moveTo>
                  <a:pt x="12527" y="1"/>
                </a:moveTo>
                <a:cubicBezTo>
                  <a:pt x="11413" y="1"/>
                  <a:pt x="10247" y="125"/>
                  <a:pt x="9017" y="410"/>
                </a:cubicBezTo>
                <a:cubicBezTo>
                  <a:pt x="4486" y="1459"/>
                  <a:pt x="402" y="6325"/>
                  <a:pt x="157" y="11280"/>
                </a:cubicBezTo>
                <a:cubicBezTo>
                  <a:pt x="0" y="14650"/>
                  <a:pt x="1518" y="19694"/>
                  <a:pt x="5468" y="22238"/>
                </a:cubicBezTo>
                <a:cubicBezTo>
                  <a:pt x="6967" y="23186"/>
                  <a:pt x="8215" y="23502"/>
                  <a:pt x="9471" y="23502"/>
                </a:cubicBezTo>
                <a:cubicBezTo>
                  <a:pt x="10404" y="23502"/>
                  <a:pt x="11341" y="23327"/>
                  <a:pt x="12387" y="23109"/>
                </a:cubicBezTo>
                <a:cubicBezTo>
                  <a:pt x="23723" y="20797"/>
                  <a:pt x="35152" y="18016"/>
                  <a:pt x="46692" y="18016"/>
                </a:cubicBezTo>
                <a:cubicBezTo>
                  <a:pt x="47740" y="18016"/>
                  <a:pt x="48789" y="18039"/>
                  <a:pt x="49839" y="18087"/>
                </a:cubicBezTo>
                <a:cubicBezTo>
                  <a:pt x="49214" y="15520"/>
                  <a:pt x="49147" y="12820"/>
                  <a:pt x="48500" y="10253"/>
                </a:cubicBezTo>
                <a:cubicBezTo>
                  <a:pt x="47830" y="7664"/>
                  <a:pt x="46245" y="3624"/>
                  <a:pt x="43723" y="2486"/>
                </a:cubicBezTo>
                <a:cubicBezTo>
                  <a:pt x="43091" y="2196"/>
                  <a:pt x="42479" y="2074"/>
                  <a:pt x="41873" y="2074"/>
                </a:cubicBezTo>
                <a:cubicBezTo>
                  <a:pt x="38847" y="2074"/>
                  <a:pt x="35967" y="5108"/>
                  <a:pt x="31336" y="5276"/>
                </a:cubicBezTo>
                <a:cubicBezTo>
                  <a:pt x="31216" y="5280"/>
                  <a:pt x="31096" y="5282"/>
                  <a:pt x="30977" y="5282"/>
                </a:cubicBezTo>
                <a:cubicBezTo>
                  <a:pt x="24835" y="5282"/>
                  <a:pt x="19797" y="1"/>
                  <a:pt x="125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20"/>
          <p:cNvSpPr/>
          <p:nvPr/>
        </p:nvSpPr>
        <p:spPr>
          <a:xfrm rot="147" flipH="1">
            <a:off x="-401896" y="3180097"/>
            <a:ext cx="1404839" cy="2093848"/>
          </a:xfrm>
          <a:custGeom>
            <a:avLst/>
            <a:gdLst/>
            <a:ahLst/>
            <a:cxnLst/>
            <a:rect l="l" t="t" r="r" b="b"/>
            <a:pathLst>
              <a:path w="24039" h="44420" extrusionOk="0">
                <a:moveTo>
                  <a:pt x="17715" y="1"/>
                </a:moveTo>
                <a:cubicBezTo>
                  <a:pt x="16371" y="1"/>
                  <a:pt x="14900" y="541"/>
                  <a:pt x="13704" y="2213"/>
                </a:cubicBezTo>
                <a:cubicBezTo>
                  <a:pt x="10848" y="6185"/>
                  <a:pt x="15289" y="12211"/>
                  <a:pt x="13392" y="17300"/>
                </a:cubicBezTo>
                <a:cubicBezTo>
                  <a:pt x="11272" y="22947"/>
                  <a:pt x="1" y="24509"/>
                  <a:pt x="1384" y="34262"/>
                </a:cubicBezTo>
                <a:cubicBezTo>
                  <a:pt x="2268" y="40412"/>
                  <a:pt x="11808" y="44419"/>
                  <a:pt x="18141" y="44419"/>
                </a:cubicBezTo>
                <a:cubicBezTo>
                  <a:pt x="19486" y="44419"/>
                  <a:pt x="20686" y="44239"/>
                  <a:pt x="21628" y="43860"/>
                </a:cubicBezTo>
                <a:cubicBezTo>
                  <a:pt x="21918" y="43748"/>
                  <a:pt x="23413" y="36851"/>
                  <a:pt x="23480" y="36048"/>
                </a:cubicBezTo>
                <a:cubicBezTo>
                  <a:pt x="24038" y="28549"/>
                  <a:pt x="24016" y="20983"/>
                  <a:pt x="23369" y="13484"/>
                </a:cubicBezTo>
                <a:cubicBezTo>
                  <a:pt x="23056" y="9890"/>
                  <a:pt x="22699" y="6252"/>
                  <a:pt x="22186" y="2681"/>
                </a:cubicBezTo>
                <a:cubicBezTo>
                  <a:pt x="22052" y="1766"/>
                  <a:pt x="22141" y="2168"/>
                  <a:pt x="21315" y="1320"/>
                </a:cubicBezTo>
                <a:cubicBezTo>
                  <a:pt x="20767" y="784"/>
                  <a:pt x="19333" y="1"/>
                  <a:pt x="177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20"/>
          <p:cNvSpPr/>
          <p:nvPr/>
        </p:nvSpPr>
        <p:spPr>
          <a:xfrm rot="-5400000" flipH="1">
            <a:off x="839461" y="3864564"/>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20"/>
          <p:cNvSpPr/>
          <p:nvPr/>
        </p:nvSpPr>
        <p:spPr>
          <a:xfrm rot="-5400000" flipH="1">
            <a:off x="376511" y="1084989"/>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20"/>
          <p:cNvSpPr/>
          <p:nvPr/>
        </p:nvSpPr>
        <p:spPr>
          <a:xfrm rot="-5400000" flipH="1">
            <a:off x="948986" y="1730889"/>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20"/>
          <p:cNvSpPr/>
          <p:nvPr/>
        </p:nvSpPr>
        <p:spPr>
          <a:xfrm rot="5400000" flipH="1">
            <a:off x="5330692" y="2192121"/>
            <a:ext cx="6890071" cy="880003"/>
          </a:xfrm>
          <a:custGeom>
            <a:avLst/>
            <a:gdLst/>
            <a:ahLst/>
            <a:cxnLst/>
            <a:rect l="l" t="t" r="r" b="b"/>
            <a:pathLst>
              <a:path w="79484" h="14785" extrusionOk="0">
                <a:moveTo>
                  <a:pt x="64823" y="0"/>
                </a:moveTo>
                <a:cubicBezTo>
                  <a:pt x="56730" y="0"/>
                  <a:pt x="48629" y="357"/>
                  <a:pt x="40537" y="566"/>
                </a:cubicBezTo>
                <a:cubicBezTo>
                  <a:pt x="32882" y="767"/>
                  <a:pt x="25204" y="856"/>
                  <a:pt x="17548" y="856"/>
                </a:cubicBezTo>
                <a:lnTo>
                  <a:pt x="6188" y="856"/>
                </a:lnTo>
                <a:cubicBezTo>
                  <a:pt x="5806" y="856"/>
                  <a:pt x="5327" y="841"/>
                  <a:pt x="4808" y="841"/>
                </a:cubicBezTo>
                <a:cubicBezTo>
                  <a:pt x="2720" y="841"/>
                  <a:pt x="0" y="1085"/>
                  <a:pt x="519" y="3534"/>
                </a:cubicBezTo>
                <a:cubicBezTo>
                  <a:pt x="1166" y="6614"/>
                  <a:pt x="4269" y="9560"/>
                  <a:pt x="6746" y="11190"/>
                </a:cubicBezTo>
                <a:cubicBezTo>
                  <a:pt x="10540" y="13712"/>
                  <a:pt x="15160" y="14738"/>
                  <a:pt x="19713" y="14783"/>
                </a:cubicBezTo>
                <a:cubicBezTo>
                  <a:pt x="19807" y="14784"/>
                  <a:pt x="19901" y="14784"/>
                  <a:pt x="19995" y="14784"/>
                </a:cubicBezTo>
                <a:cubicBezTo>
                  <a:pt x="22334" y="14784"/>
                  <a:pt x="24671" y="14518"/>
                  <a:pt x="26967" y="14024"/>
                </a:cubicBezTo>
                <a:cubicBezTo>
                  <a:pt x="29891" y="13377"/>
                  <a:pt x="32703" y="12350"/>
                  <a:pt x="35515" y="11324"/>
                </a:cubicBezTo>
                <a:cubicBezTo>
                  <a:pt x="42724" y="8712"/>
                  <a:pt x="50045" y="6235"/>
                  <a:pt x="57633" y="5141"/>
                </a:cubicBezTo>
                <a:cubicBezTo>
                  <a:pt x="61727" y="4546"/>
                  <a:pt x="65864" y="4360"/>
                  <a:pt x="70011" y="4360"/>
                </a:cubicBezTo>
                <a:cubicBezTo>
                  <a:pt x="73167" y="4360"/>
                  <a:pt x="76330" y="4468"/>
                  <a:pt x="79484" y="4583"/>
                </a:cubicBezTo>
                <a:cubicBezTo>
                  <a:pt x="79461" y="3222"/>
                  <a:pt x="79439" y="1860"/>
                  <a:pt x="79439" y="499"/>
                </a:cubicBezTo>
                <a:cubicBezTo>
                  <a:pt x="74572" y="130"/>
                  <a:pt x="69699" y="0"/>
                  <a:pt x="648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20"/>
          <p:cNvSpPr/>
          <p:nvPr/>
        </p:nvSpPr>
        <p:spPr>
          <a:xfrm rot="-5400000">
            <a:off x="6773240" y="988358"/>
            <a:ext cx="4271825" cy="1177450"/>
          </a:xfrm>
          <a:custGeom>
            <a:avLst/>
            <a:gdLst/>
            <a:ahLst/>
            <a:cxnLst/>
            <a:rect l="l" t="t" r="r" b="b"/>
            <a:pathLst>
              <a:path w="49839" h="23502" extrusionOk="0">
                <a:moveTo>
                  <a:pt x="12527" y="1"/>
                </a:moveTo>
                <a:cubicBezTo>
                  <a:pt x="11413" y="1"/>
                  <a:pt x="10247" y="125"/>
                  <a:pt x="9017" y="410"/>
                </a:cubicBezTo>
                <a:cubicBezTo>
                  <a:pt x="4486" y="1459"/>
                  <a:pt x="402" y="6325"/>
                  <a:pt x="157" y="11280"/>
                </a:cubicBezTo>
                <a:cubicBezTo>
                  <a:pt x="0" y="14650"/>
                  <a:pt x="1518" y="19694"/>
                  <a:pt x="5468" y="22238"/>
                </a:cubicBezTo>
                <a:cubicBezTo>
                  <a:pt x="6967" y="23186"/>
                  <a:pt x="8215" y="23502"/>
                  <a:pt x="9471" y="23502"/>
                </a:cubicBezTo>
                <a:cubicBezTo>
                  <a:pt x="10404" y="23502"/>
                  <a:pt x="11341" y="23327"/>
                  <a:pt x="12387" y="23109"/>
                </a:cubicBezTo>
                <a:cubicBezTo>
                  <a:pt x="23723" y="20797"/>
                  <a:pt x="35152" y="18016"/>
                  <a:pt x="46692" y="18016"/>
                </a:cubicBezTo>
                <a:cubicBezTo>
                  <a:pt x="47740" y="18016"/>
                  <a:pt x="48789" y="18039"/>
                  <a:pt x="49839" y="18087"/>
                </a:cubicBezTo>
                <a:cubicBezTo>
                  <a:pt x="49214" y="15520"/>
                  <a:pt x="49147" y="12820"/>
                  <a:pt x="48500" y="10253"/>
                </a:cubicBezTo>
                <a:cubicBezTo>
                  <a:pt x="47830" y="7664"/>
                  <a:pt x="46245" y="3624"/>
                  <a:pt x="43723" y="2486"/>
                </a:cubicBezTo>
                <a:cubicBezTo>
                  <a:pt x="43091" y="2196"/>
                  <a:pt x="42479" y="2074"/>
                  <a:pt x="41873" y="2074"/>
                </a:cubicBezTo>
                <a:cubicBezTo>
                  <a:pt x="38847" y="2074"/>
                  <a:pt x="35967" y="5108"/>
                  <a:pt x="31336" y="5276"/>
                </a:cubicBezTo>
                <a:cubicBezTo>
                  <a:pt x="31216" y="5280"/>
                  <a:pt x="31096" y="5282"/>
                  <a:pt x="30977" y="5282"/>
                </a:cubicBezTo>
                <a:cubicBezTo>
                  <a:pt x="24835" y="5282"/>
                  <a:pt x="19797" y="1"/>
                  <a:pt x="125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20"/>
          <p:cNvSpPr/>
          <p:nvPr/>
        </p:nvSpPr>
        <p:spPr>
          <a:xfrm rot="-10799853" flipH="1">
            <a:off x="8120822" y="-9700"/>
            <a:ext cx="1404839" cy="2093848"/>
          </a:xfrm>
          <a:custGeom>
            <a:avLst/>
            <a:gdLst/>
            <a:ahLst/>
            <a:cxnLst/>
            <a:rect l="l" t="t" r="r" b="b"/>
            <a:pathLst>
              <a:path w="24039" h="44420" extrusionOk="0">
                <a:moveTo>
                  <a:pt x="17715" y="1"/>
                </a:moveTo>
                <a:cubicBezTo>
                  <a:pt x="16371" y="1"/>
                  <a:pt x="14900" y="541"/>
                  <a:pt x="13704" y="2213"/>
                </a:cubicBezTo>
                <a:cubicBezTo>
                  <a:pt x="10848" y="6185"/>
                  <a:pt x="15289" y="12211"/>
                  <a:pt x="13392" y="17300"/>
                </a:cubicBezTo>
                <a:cubicBezTo>
                  <a:pt x="11272" y="22947"/>
                  <a:pt x="1" y="24509"/>
                  <a:pt x="1384" y="34262"/>
                </a:cubicBezTo>
                <a:cubicBezTo>
                  <a:pt x="2268" y="40412"/>
                  <a:pt x="11808" y="44419"/>
                  <a:pt x="18141" y="44419"/>
                </a:cubicBezTo>
                <a:cubicBezTo>
                  <a:pt x="19486" y="44419"/>
                  <a:pt x="20686" y="44239"/>
                  <a:pt x="21628" y="43860"/>
                </a:cubicBezTo>
                <a:cubicBezTo>
                  <a:pt x="21918" y="43748"/>
                  <a:pt x="23413" y="36851"/>
                  <a:pt x="23480" y="36048"/>
                </a:cubicBezTo>
                <a:cubicBezTo>
                  <a:pt x="24038" y="28549"/>
                  <a:pt x="24016" y="20983"/>
                  <a:pt x="23369" y="13484"/>
                </a:cubicBezTo>
                <a:cubicBezTo>
                  <a:pt x="23056" y="9890"/>
                  <a:pt x="22699" y="6252"/>
                  <a:pt x="22186" y="2681"/>
                </a:cubicBezTo>
                <a:cubicBezTo>
                  <a:pt x="22052" y="1766"/>
                  <a:pt x="22141" y="2168"/>
                  <a:pt x="21315" y="1320"/>
                </a:cubicBezTo>
                <a:cubicBezTo>
                  <a:pt x="20767" y="784"/>
                  <a:pt x="19333" y="1"/>
                  <a:pt x="177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20"/>
          <p:cNvSpPr/>
          <p:nvPr/>
        </p:nvSpPr>
        <p:spPr>
          <a:xfrm rot="5400000" flipH="1">
            <a:off x="7855079" y="511882"/>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20"/>
          <p:cNvSpPr/>
          <p:nvPr/>
        </p:nvSpPr>
        <p:spPr>
          <a:xfrm rot="5400000" flipH="1">
            <a:off x="8120804" y="1236182"/>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20"/>
          <p:cNvSpPr/>
          <p:nvPr/>
        </p:nvSpPr>
        <p:spPr>
          <a:xfrm rot="5400000" flipH="1">
            <a:off x="8583754" y="4015757"/>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20"/>
          <p:cNvSpPr/>
          <p:nvPr/>
        </p:nvSpPr>
        <p:spPr>
          <a:xfrm rot="5400000" flipH="1">
            <a:off x="8076379" y="3434657"/>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20"/>
          <p:cNvSpPr/>
          <p:nvPr/>
        </p:nvSpPr>
        <p:spPr>
          <a:xfrm rot="-5400000" flipH="1">
            <a:off x="1170286" y="4653664"/>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ext 1">
  <p:cSld name="CUSTOM_8">
    <p:spTree>
      <p:nvGrpSpPr>
        <p:cNvPr id="1" name="Shape 332"/>
        <p:cNvGrpSpPr/>
        <p:nvPr/>
      </p:nvGrpSpPr>
      <p:grpSpPr>
        <a:xfrm>
          <a:off x="0" y="0"/>
          <a:ext cx="0" cy="0"/>
          <a:chOff x="0" y="0"/>
          <a:chExt cx="0" cy="0"/>
        </a:xfrm>
      </p:grpSpPr>
      <p:sp>
        <p:nvSpPr>
          <p:cNvPr id="333" name="Google Shape;333;p21"/>
          <p:cNvSpPr txBox="1">
            <a:spLocks noGrp="1"/>
          </p:cNvSpPr>
          <p:nvPr>
            <p:ph type="title"/>
          </p:nvPr>
        </p:nvSpPr>
        <p:spPr>
          <a:xfrm flipH="1">
            <a:off x="959002" y="2019725"/>
            <a:ext cx="3931200" cy="6570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3000"/>
              <a:buNone/>
              <a:defRPr/>
            </a:lvl1pPr>
            <a:lvl2pPr lvl="1" rtl="0">
              <a:spcBef>
                <a:spcPts val="0"/>
              </a:spcBef>
              <a:spcAft>
                <a:spcPts val="0"/>
              </a:spcAft>
              <a:buSzPts val="3000"/>
              <a:buNone/>
              <a:defRPr>
                <a:latin typeface="Open Sans SemiBold"/>
                <a:ea typeface="Open Sans SemiBold"/>
                <a:cs typeface="Open Sans SemiBold"/>
                <a:sym typeface="Open Sans SemiBold"/>
              </a:defRPr>
            </a:lvl2pPr>
            <a:lvl3pPr lvl="2" rtl="0">
              <a:spcBef>
                <a:spcPts val="0"/>
              </a:spcBef>
              <a:spcAft>
                <a:spcPts val="0"/>
              </a:spcAft>
              <a:buSzPts val="3000"/>
              <a:buNone/>
              <a:defRPr>
                <a:latin typeface="Open Sans SemiBold"/>
                <a:ea typeface="Open Sans SemiBold"/>
                <a:cs typeface="Open Sans SemiBold"/>
                <a:sym typeface="Open Sans SemiBold"/>
              </a:defRPr>
            </a:lvl3pPr>
            <a:lvl4pPr lvl="3" rtl="0">
              <a:spcBef>
                <a:spcPts val="0"/>
              </a:spcBef>
              <a:spcAft>
                <a:spcPts val="0"/>
              </a:spcAft>
              <a:buSzPts val="3000"/>
              <a:buNone/>
              <a:defRPr>
                <a:latin typeface="Open Sans SemiBold"/>
                <a:ea typeface="Open Sans SemiBold"/>
                <a:cs typeface="Open Sans SemiBold"/>
                <a:sym typeface="Open Sans SemiBold"/>
              </a:defRPr>
            </a:lvl4pPr>
            <a:lvl5pPr lvl="4" rtl="0">
              <a:spcBef>
                <a:spcPts val="0"/>
              </a:spcBef>
              <a:spcAft>
                <a:spcPts val="0"/>
              </a:spcAft>
              <a:buSzPts val="3000"/>
              <a:buNone/>
              <a:defRPr>
                <a:latin typeface="Open Sans SemiBold"/>
                <a:ea typeface="Open Sans SemiBold"/>
                <a:cs typeface="Open Sans SemiBold"/>
                <a:sym typeface="Open Sans SemiBold"/>
              </a:defRPr>
            </a:lvl5pPr>
            <a:lvl6pPr lvl="5" rtl="0">
              <a:spcBef>
                <a:spcPts val="0"/>
              </a:spcBef>
              <a:spcAft>
                <a:spcPts val="0"/>
              </a:spcAft>
              <a:buSzPts val="3000"/>
              <a:buNone/>
              <a:defRPr>
                <a:latin typeface="Open Sans SemiBold"/>
                <a:ea typeface="Open Sans SemiBold"/>
                <a:cs typeface="Open Sans SemiBold"/>
                <a:sym typeface="Open Sans SemiBold"/>
              </a:defRPr>
            </a:lvl6pPr>
            <a:lvl7pPr lvl="6" rtl="0">
              <a:spcBef>
                <a:spcPts val="0"/>
              </a:spcBef>
              <a:spcAft>
                <a:spcPts val="0"/>
              </a:spcAft>
              <a:buSzPts val="3000"/>
              <a:buNone/>
              <a:defRPr>
                <a:latin typeface="Open Sans SemiBold"/>
                <a:ea typeface="Open Sans SemiBold"/>
                <a:cs typeface="Open Sans SemiBold"/>
                <a:sym typeface="Open Sans SemiBold"/>
              </a:defRPr>
            </a:lvl7pPr>
            <a:lvl8pPr lvl="7" rtl="0">
              <a:spcBef>
                <a:spcPts val="0"/>
              </a:spcBef>
              <a:spcAft>
                <a:spcPts val="0"/>
              </a:spcAft>
              <a:buSzPts val="3000"/>
              <a:buNone/>
              <a:defRPr>
                <a:latin typeface="Open Sans SemiBold"/>
                <a:ea typeface="Open Sans SemiBold"/>
                <a:cs typeface="Open Sans SemiBold"/>
                <a:sym typeface="Open Sans SemiBold"/>
              </a:defRPr>
            </a:lvl8pPr>
            <a:lvl9pPr lvl="8" rtl="0">
              <a:spcBef>
                <a:spcPts val="0"/>
              </a:spcBef>
              <a:spcAft>
                <a:spcPts val="0"/>
              </a:spcAft>
              <a:buSzPts val="3000"/>
              <a:buNone/>
              <a:defRPr>
                <a:latin typeface="Open Sans SemiBold"/>
                <a:ea typeface="Open Sans SemiBold"/>
                <a:cs typeface="Open Sans SemiBold"/>
                <a:sym typeface="Open Sans SemiBold"/>
              </a:defRPr>
            </a:lvl9pPr>
          </a:lstStyle>
          <a:p>
            <a:endParaRPr/>
          </a:p>
        </p:txBody>
      </p:sp>
      <p:sp>
        <p:nvSpPr>
          <p:cNvPr id="334" name="Google Shape;334;p21"/>
          <p:cNvSpPr txBox="1">
            <a:spLocks noGrp="1"/>
          </p:cNvSpPr>
          <p:nvPr>
            <p:ph type="subTitle" idx="1"/>
          </p:nvPr>
        </p:nvSpPr>
        <p:spPr>
          <a:xfrm flipH="1">
            <a:off x="959090" y="2565775"/>
            <a:ext cx="2998800" cy="558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500"/>
              <a:buFont typeface="Josefin Sans"/>
              <a:buNone/>
              <a:defRPr sz="15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335" name="Google Shape;335;p21"/>
          <p:cNvSpPr/>
          <p:nvPr/>
        </p:nvSpPr>
        <p:spPr>
          <a:xfrm rot="-132439" flipH="1">
            <a:off x="305871" y="-39916"/>
            <a:ext cx="4818716" cy="780968"/>
          </a:xfrm>
          <a:custGeom>
            <a:avLst/>
            <a:gdLst/>
            <a:ahLst/>
            <a:cxnLst/>
            <a:rect l="l" t="t" r="r" b="b"/>
            <a:pathLst>
              <a:path w="79484" h="14785" extrusionOk="0">
                <a:moveTo>
                  <a:pt x="64823" y="0"/>
                </a:moveTo>
                <a:cubicBezTo>
                  <a:pt x="56730" y="0"/>
                  <a:pt x="48629" y="357"/>
                  <a:pt x="40537" y="566"/>
                </a:cubicBezTo>
                <a:cubicBezTo>
                  <a:pt x="32882" y="767"/>
                  <a:pt x="25204" y="856"/>
                  <a:pt x="17548" y="856"/>
                </a:cubicBezTo>
                <a:lnTo>
                  <a:pt x="6188" y="856"/>
                </a:lnTo>
                <a:cubicBezTo>
                  <a:pt x="5806" y="856"/>
                  <a:pt x="5327" y="841"/>
                  <a:pt x="4808" y="841"/>
                </a:cubicBezTo>
                <a:cubicBezTo>
                  <a:pt x="2720" y="841"/>
                  <a:pt x="0" y="1085"/>
                  <a:pt x="519" y="3534"/>
                </a:cubicBezTo>
                <a:cubicBezTo>
                  <a:pt x="1166" y="6614"/>
                  <a:pt x="4269" y="9560"/>
                  <a:pt x="6746" y="11190"/>
                </a:cubicBezTo>
                <a:cubicBezTo>
                  <a:pt x="10540" y="13712"/>
                  <a:pt x="15160" y="14738"/>
                  <a:pt x="19713" y="14783"/>
                </a:cubicBezTo>
                <a:cubicBezTo>
                  <a:pt x="19807" y="14784"/>
                  <a:pt x="19901" y="14784"/>
                  <a:pt x="19995" y="14784"/>
                </a:cubicBezTo>
                <a:cubicBezTo>
                  <a:pt x="22334" y="14784"/>
                  <a:pt x="24671" y="14518"/>
                  <a:pt x="26967" y="14024"/>
                </a:cubicBezTo>
                <a:cubicBezTo>
                  <a:pt x="29891" y="13377"/>
                  <a:pt x="32703" y="12350"/>
                  <a:pt x="35515" y="11324"/>
                </a:cubicBezTo>
                <a:cubicBezTo>
                  <a:pt x="42724" y="8712"/>
                  <a:pt x="50045" y="6235"/>
                  <a:pt x="57633" y="5141"/>
                </a:cubicBezTo>
                <a:cubicBezTo>
                  <a:pt x="61727" y="4546"/>
                  <a:pt x="65864" y="4360"/>
                  <a:pt x="70011" y="4360"/>
                </a:cubicBezTo>
                <a:cubicBezTo>
                  <a:pt x="73167" y="4360"/>
                  <a:pt x="76330" y="4468"/>
                  <a:pt x="79484" y="4583"/>
                </a:cubicBezTo>
                <a:cubicBezTo>
                  <a:pt x="79461" y="3222"/>
                  <a:pt x="79439" y="1860"/>
                  <a:pt x="79439" y="499"/>
                </a:cubicBezTo>
                <a:cubicBezTo>
                  <a:pt x="74572" y="130"/>
                  <a:pt x="69699" y="0"/>
                  <a:pt x="648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21"/>
          <p:cNvSpPr/>
          <p:nvPr/>
        </p:nvSpPr>
        <p:spPr>
          <a:xfrm flipH="1">
            <a:off x="402459" y="-132676"/>
            <a:ext cx="2393629" cy="966464"/>
          </a:xfrm>
          <a:custGeom>
            <a:avLst/>
            <a:gdLst/>
            <a:ahLst/>
            <a:cxnLst/>
            <a:rect l="l" t="t" r="r" b="b"/>
            <a:pathLst>
              <a:path w="72716" h="43165" extrusionOk="0">
                <a:moveTo>
                  <a:pt x="36506" y="1"/>
                </a:moveTo>
                <a:cubicBezTo>
                  <a:pt x="24983" y="1"/>
                  <a:pt x="13559" y="1174"/>
                  <a:pt x="0" y="3973"/>
                </a:cubicBezTo>
                <a:cubicBezTo>
                  <a:pt x="982" y="6629"/>
                  <a:pt x="1205" y="12052"/>
                  <a:pt x="1853" y="14262"/>
                </a:cubicBezTo>
                <a:cubicBezTo>
                  <a:pt x="3259" y="19194"/>
                  <a:pt x="12610" y="30220"/>
                  <a:pt x="23859" y="33077"/>
                </a:cubicBezTo>
                <a:cubicBezTo>
                  <a:pt x="25907" y="33596"/>
                  <a:pt x="27823" y="33808"/>
                  <a:pt x="29631" y="33808"/>
                </a:cubicBezTo>
                <a:cubicBezTo>
                  <a:pt x="37728" y="33808"/>
                  <a:pt x="43662" y="29551"/>
                  <a:pt x="49622" y="29551"/>
                </a:cubicBezTo>
                <a:cubicBezTo>
                  <a:pt x="50569" y="29551"/>
                  <a:pt x="51516" y="29659"/>
                  <a:pt x="52472" y="29907"/>
                </a:cubicBezTo>
                <a:cubicBezTo>
                  <a:pt x="60284" y="31938"/>
                  <a:pt x="55507" y="42049"/>
                  <a:pt x="72715" y="43165"/>
                </a:cubicBezTo>
                <a:cubicBezTo>
                  <a:pt x="70483" y="29863"/>
                  <a:pt x="71086" y="16270"/>
                  <a:pt x="71689" y="2812"/>
                </a:cubicBezTo>
                <a:cubicBezTo>
                  <a:pt x="58580" y="1069"/>
                  <a:pt x="47498" y="1"/>
                  <a:pt x="365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21"/>
          <p:cNvSpPr/>
          <p:nvPr/>
        </p:nvSpPr>
        <p:spPr>
          <a:xfrm rot="10800000" flipH="1">
            <a:off x="-272112" y="-10878"/>
            <a:ext cx="2096898" cy="989152"/>
          </a:xfrm>
          <a:custGeom>
            <a:avLst/>
            <a:gdLst/>
            <a:ahLst/>
            <a:cxnLst/>
            <a:rect l="l" t="t" r="r" b="b"/>
            <a:pathLst>
              <a:path w="143993" h="61524" extrusionOk="0">
                <a:moveTo>
                  <a:pt x="25900" y="1"/>
                </a:moveTo>
                <a:cubicBezTo>
                  <a:pt x="11671" y="1"/>
                  <a:pt x="1" y="8596"/>
                  <a:pt x="1" y="8596"/>
                </a:cubicBezTo>
                <a:lnTo>
                  <a:pt x="186" y="61523"/>
                </a:lnTo>
                <a:lnTo>
                  <a:pt x="143993" y="61523"/>
                </a:lnTo>
                <a:cubicBezTo>
                  <a:pt x="138074" y="43327"/>
                  <a:pt x="128448" y="39288"/>
                  <a:pt x="117124" y="39288"/>
                </a:cubicBezTo>
                <a:cubicBezTo>
                  <a:pt x="108085" y="39288"/>
                  <a:pt x="97965" y="41861"/>
                  <a:pt x="87783" y="41861"/>
                </a:cubicBezTo>
                <a:cubicBezTo>
                  <a:pt x="83897" y="41861"/>
                  <a:pt x="80003" y="41486"/>
                  <a:pt x="76156" y="40451"/>
                </a:cubicBezTo>
                <a:cubicBezTo>
                  <a:pt x="58842" y="35830"/>
                  <a:pt x="64326" y="18763"/>
                  <a:pt x="43685" y="5269"/>
                </a:cubicBezTo>
                <a:cubicBezTo>
                  <a:pt x="37737" y="1386"/>
                  <a:pt x="31612" y="1"/>
                  <a:pt x="259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21"/>
          <p:cNvSpPr/>
          <p:nvPr/>
        </p:nvSpPr>
        <p:spPr>
          <a:xfrm rot="10800000" flipH="1">
            <a:off x="402451" y="1086487"/>
            <a:ext cx="98400" cy="98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21"/>
          <p:cNvSpPr/>
          <p:nvPr/>
        </p:nvSpPr>
        <p:spPr>
          <a:xfrm rot="10800000" flipH="1">
            <a:off x="1153051" y="648062"/>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21"/>
          <p:cNvSpPr/>
          <p:nvPr/>
        </p:nvSpPr>
        <p:spPr>
          <a:xfrm rot="10800000" flipH="1">
            <a:off x="2859751" y="301212"/>
            <a:ext cx="98400" cy="987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21"/>
          <p:cNvSpPr/>
          <p:nvPr/>
        </p:nvSpPr>
        <p:spPr>
          <a:xfrm rot="-10667561">
            <a:off x="305871" y="4393835"/>
            <a:ext cx="4818716" cy="780968"/>
          </a:xfrm>
          <a:custGeom>
            <a:avLst/>
            <a:gdLst/>
            <a:ahLst/>
            <a:cxnLst/>
            <a:rect l="l" t="t" r="r" b="b"/>
            <a:pathLst>
              <a:path w="79484" h="14785" extrusionOk="0">
                <a:moveTo>
                  <a:pt x="64823" y="0"/>
                </a:moveTo>
                <a:cubicBezTo>
                  <a:pt x="56730" y="0"/>
                  <a:pt x="48629" y="357"/>
                  <a:pt x="40537" y="566"/>
                </a:cubicBezTo>
                <a:cubicBezTo>
                  <a:pt x="32882" y="767"/>
                  <a:pt x="25204" y="856"/>
                  <a:pt x="17548" y="856"/>
                </a:cubicBezTo>
                <a:lnTo>
                  <a:pt x="6188" y="856"/>
                </a:lnTo>
                <a:cubicBezTo>
                  <a:pt x="5806" y="856"/>
                  <a:pt x="5327" y="841"/>
                  <a:pt x="4808" y="841"/>
                </a:cubicBezTo>
                <a:cubicBezTo>
                  <a:pt x="2720" y="841"/>
                  <a:pt x="0" y="1085"/>
                  <a:pt x="519" y="3534"/>
                </a:cubicBezTo>
                <a:cubicBezTo>
                  <a:pt x="1166" y="6614"/>
                  <a:pt x="4269" y="9560"/>
                  <a:pt x="6746" y="11190"/>
                </a:cubicBezTo>
                <a:cubicBezTo>
                  <a:pt x="10540" y="13712"/>
                  <a:pt x="15160" y="14738"/>
                  <a:pt x="19713" y="14783"/>
                </a:cubicBezTo>
                <a:cubicBezTo>
                  <a:pt x="19807" y="14784"/>
                  <a:pt x="19901" y="14784"/>
                  <a:pt x="19995" y="14784"/>
                </a:cubicBezTo>
                <a:cubicBezTo>
                  <a:pt x="22334" y="14784"/>
                  <a:pt x="24671" y="14518"/>
                  <a:pt x="26967" y="14024"/>
                </a:cubicBezTo>
                <a:cubicBezTo>
                  <a:pt x="29891" y="13377"/>
                  <a:pt x="32703" y="12350"/>
                  <a:pt x="35515" y="11324"/>
                </a:cubicBezTo>
                <a:cubicBezTo>
                  <a:pt x="42724" y="8712"/>
                  <a:pt x="50045" y="6235"/>
                  <a:pt x="57633" y="5141"/>
                </a:cubicBezTo>
                <a:cubicBezTo>
                  <a:pt x="61727" y="4546"/>
                  <a:pt x="65864" y="4360"/>
                  <a:pt x="70011" y="4360"/>
                </a:cubicBezTo>
                <a:cubicBezTo>
                  <a:pt x="73167" y="4360"/>
                  <a:pt x="76330" y="4468"/>
                  <a:pt x="79484" y="4583"/>
                </a:cubicBezTo>
                <a:cubicBezTo>
                  <a:pt x="79461" y="3222"/>
                  <a:pt x="79439" y="1860"/>
                  <a:pt x="79439" y="499"/>
                </a:cubicBezTo>
                <a:cubicBezTo>
                  <a:pt x="74572" y="130"/>
                  <a:pt x="69699" y="0"/>
                  <a:pt x="648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21"/>
          <p:cNvSpPr/>
          <p:nvPr/>
        </p:nvSpPr>
        <p:spPr>
          <a:xfrm rot="10800000">
            <a:off x="402459" y="4301097"/>
            <a:ext cx="2393629" cy="966464"/>
          </a:xfrm>
          <a:custGeom>
            <a:avLst/>
            <a:gdLst/>
            <a:ahLst/>
            <a:cxnLst/>
            <a:rect l="l" t="t" r="r" b="b"/>
            <a:pathLst>
              <a:path w="72716" h="43165" extrusionOk="0">
                <a:moveTo>
                  <a:pt x="36506" y="1"/>
                </a:moveTo>
                <a:cubicBezTo>
                  <a:pt x="24983" y="1"/>
                  <a:pt x="13559" y="1174"/>
                  <a:pt x="0" y="3973"/>
                </a:cubicBezTo>
                <a:cubicBezTo>
                  <a:pt x="982" y="6629"/>
                  <a:pt x="1205" y="12052"/>
                  <a:pt x="1853" y="14262"/>
                </a:cubicBezTo>
                <a:cubicBezTo>
                  <a:pt x="3259" y="19194"/>
                  <a:pt x="12610" y="30220"/>
                  <a:pt x="23859" y="33077"/>
                </a:cubicBezTo>
                <a:cubicBezTo>
                  <a:pt x="25907" y="33596"/>
                  <a:pt x="27823" y="33808"/>
                  <a:pt x="29631" y="33808"/>
                </a:cubicBezTo>
                <a:cubicBezTo>
                  <a:pt x="37728" y="33808"/>
                  <a:pt x="43662" y="29551"/>
                  <a:pt x="49622" y="29551"/>
                </a:cubicBezTo>
                <a:cubicBezTo>
                  <a:pt x="50569" y="29551"/>
                  <a:pt x="51516" y="29659"/>
                  <a:pt x="52472" y="29907"/>
                </a:cubicBezTo>
                <a:cubicBezTo>
                  <a:pt x="60284" y="31938"/>
                  <a:pt x="55507" y="42049"/>
                  <a:pt x="72715" y="43165"/>
                </a:cubicBezTo>
                <a:cubicBezTo>
                  <a:pt x="70483" y="29863"/>
                  <a:pt x="71086" y="16270"/>
                  <a:pt x="71689" y="2812"/>
                </a:cubicBezTo>
                <a:cubicBezTo>
                  <a:pt x="58580" y="1069"/>
                  <a:pt x="47498" y="1"/>
                  <a:pt x="365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21"/>
          <p:cNvSpPr/>
          <p:nvPr/>
        </p:nvSpPr>
        <p:spPr>
          <a:xfrm>
            <a:off x="-272112" y="4156612"/>
            <a:ext cx="2096898" cy="989152"/>
          </a:xfrm>
          <a:custGeom>
            <a:avLst/>
            <a:gdLst/>
            <a:ahLst/>
            <a:cxnLst/>
            <a:rect l="l" t="t" r="r" b="b"/>
            <a:pathLst>
              <a:path w="143993" h="61524" extrusionOk="0">
                <a:moveTo>
                  <a:pt x="25900" y="1"/>
                </a:moveTo>
                <a:cubicBezTo>
                  <a:pt x="11671" y="1"/>
                  <a:pt x="1" y="8596"/>
                  <a:pt x="1" y="8596"/>
                </a:cubicBezTo>
                <a:lnTo>
                  <a:pt x="186" y="61523"/>
                </a:lnTo>
                <a:lnTo>
                  <a:pt x="143993" y="61523"/>
                </a:lnTo>
                <a:cubicBezTo>
                  <a:pt x="138074" y="43327"/>
                  <a:pt x="128448" y="39288"/>
                  <a:pt x="117124" y="39288"/>
                </a:cubicBezTo>
                <a:cubicBezTo>
                  <a:pt x="108085" y="39288"/>
                  <a:pt x="97965" y="41861"/>
                  <a:pt x="87783" y="41861"/>
                </a:cubicBezTo>
                <a:cubicBezTo>
                  <a:pt x="83897" y="41861"/>
                  <a:pt x="80003" y="41486"/>
                  <a:pt x="76156" y="40451"/>
                </a:cubicBezTo>
                <a:cubicBezTo>
                  <a:pt x="58842" y="35830"/>
                  <a:pt x="64326" y="18763"/>
                  <a:pt x="43685" y="5269"/>
                </a:cubicBezTo>
                <a:cubicBezTo>
                  <a:pt x="37737" y="1386"/>
                  <a:pt x="31612" y="1"/>
                  <a:pt x="259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21"/>
          <p:cNvSpPr/>
          <p:nvPr/>
        </p:nvSpPr>
        <p:spPr>
          <a:xfrm>
            <a:off x="402451" y="3949699"/>
            <a:ext cx="98400" cy="98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21"/>
          <p:cNvSpPr/>
          <p:nvPr/>
        </p:nvSpPr>
        <p:spPr>
          <a:xfrm>
            <a:off x="1153051" y="4388124"/>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21"/>
          <p:cNvSpPr/>
          <p:nvPr/>
        </p:nvSpPr>
        <p:spPr>
          <a:xfrm>
            <a:off x="2859751" y="4734974"/>
            <a:ext cx="98400" cy="987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21"/>
          <p:cNvSpPr/>
          <p:nvPr/>
        </p:nvSpPr>
        <p:spPr>
          <a:xfrm>
            <a:off x="5246676" y="4818274"/>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21"/>
          <p:cNvSpPr/>
          <p:nvPr/>
        </p:nvSpPr>
        <p:spPr>
          <a:xfrm rot="10800000" flipH="1">
            <a:off x="5246676" y="153112"/>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four columns 2">
  <p:cSld name="CUSTOM_7_1">
    <p:spTree>
      <p:nvGrpSpPr>
        <p:cNvPr id="1" name="Shape 349"/>
        <p:cNvGrpSpPr/>
        <p:nvPr/>
      </p:nvGrpSpPr>
      <p:grpSpPr>
        <a:xfrm>
          <a:off x="0" y="0"/>
          <a:ext cx="0" cy="0"/>
          <a:chOff x="0" y="0"/>
          <a:chExt cx="0" cy="0"/>
        </a:xfrm>
      </p:grpSpPr>
      <p:sp>
        <p:nvSpPr>
          <p:cNvPr id="350" name="Google Shape;350;p22"/>
          <p:cNvSpPr txBox="1">
            <a:spLocks noGrp="1"/>
          </p:cNvSpPr>
          <p:nvPr>
            <p:ph type="title"/>
          </p:nvPr>
        </p:nvSpPr>
        <p:spPr>
          <a:xfrm>
            <a:off x="2693850" y="363275"/>
            <a:ext cx="37563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51" name="Google Shape;351;p22"/>
          <p:cNvSpPr txBox="1">
            <a:spLocks noGrp="1"/>
          </p:cNvSpPr>
          <p:nvPr>
            <p:ph type="subTitle" idx="1"/>
          </p:nvPr>
        </p:nvSpPr>
        <p:spPr>
          <a:xfrm>
            <a:off x="4655852" y="1414900"/>
            <a:ext cx="30453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100"/>
              <a:buFont typeface="Josefin Sans"/>
              <a:buNone/>
              <a:defRPr sz="2700" b="1">
                <a:solidFill>
                  <a:schemeClr val="dk1"/>
                </a:solidFill>
                <a:latin typeface="Josefin Sans"/>
                <a:ea typeface="Josefin Sans"/>
                <a:cs typeface="Josefin Sans"/>
                <a:sym typeface="Josefin Sans"/>
              </a:defRPr>
            </a:lvl1pPr>
            <a:lvl2pPr lvl="1" algn="ctr" rtl="0">
              <a:spcBef>
                <a:spcPts val="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2pPr>
            <a:lvl3pPr lvl="2"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3pPr>
            <a:lvl4pPr lvl="3"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4pPr>
            <a:lvl5pPr lvl="4"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5pPr>
            <a:lvl6pPr lvl="5"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6pPr>
            <a:lvl7pPr lvl="6"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7pPr>
            <a:lvl8pPr lvl="7"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8pPr>
            <a:lvl9pPr lvl="8" algn="ctr" rtl="0">
              <a:spcBef>
                <a:spcPts val="1600"/>
              </a:spcBef>
              <a:spcAft>
                <a:spcPts val="1600"/>
              </a:spcAft>
              <a:buClr>
                <a:schemeClr val="dk1"/>
              </a:buClr>
              <a:buSzPts val="2100"/>
              <a:buFont typeface="Josefin Sans"/>
              <a:buNone/>
              <a:defRPr sz="2100" b="1">
                <a:solidFill>
                  <a:schemeClr val="dk1"/>
                </a:solidFill>
                <a:latin typeface="Josefin Sans"/>
                <a:ea typeface="Josefin Sans"/>
                <a:cs typeface="Josefin Sans"/>
                <a:sym typeface="Josefin Sans"/>
              </a:defRPr>
            </a:lvl9pPr>
          </a:lstStyle>
          <a:p>
            <a:endParaRPr/>
          </a:p>
        </p:txBody>
      </p:sp>
      <p:sp>
        <p:nvSpPr>
          <p:cNvPr id="352" name="Google Shape;352;p22"/>
          <p:cNvSpPr txBox="1">
            <a:spLocks noGrp="1"/>
          </p:cNvSpPr>
          <p:nvPr>
            <p:ph type="subTitle" idx="2"/>
          </p:nvPr>
        </p:nvSpPr>
        <p:spPr>
          <a:xfrm>
            <a:off x="4958476" y="1734025"/>
            <a:ext cx="2439900" cy="1048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353" name="Google Shape;353;p22"/>
          <p:cNvSpPr txBox="1">
            <a:spLocks noGrp="1"/>
          </p:cNvSpPr>
          <p:nvPr>
            <p:ph type="subTitle" idx="3"/>
          </p:nvPr>
        </p:nvSpPr>
        <p:spPr>
          <a:xfrm>
            <a:off x="1442838" y="1414900"/>
            <a:ext cx="30453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100"/>
              <a:buFont typeface="Josefin Sans"/>
              <a:buNone/>
              <a:defRPr sz="2700" b="1">
                <a:solidFill>
                  <a:schemeClr val="dk1"/>
                </a:solidFill>
                <a:latin typeface="Josefin Sans"/>
                <a:ea typeface="Josefin Sans"/>
                <a:cs typeface="Josefin Sans"/>
                <a:sym typeface="Josefin Sans"/>
              </a:defRPr>
            </a:lvl1pPr>
            <a:lvl2pPr lvl="1" algn="ctr" rtl="0">
              <a:spcBef>
                <a:spcPts val="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2pPr>
            <a:lvl3pPr lvl="2"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3pPr>
            <a:lvl4pPr lvl="3"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4pPr>
            <a:lvl5pPr lvl="4"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5pPr>
            <a:lvl6pPr lvl="5"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6pPr>
            <a:lvl7pPr lvl="6"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7pPr>
            <a:lvl8pPr lvl="7"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8pPr>
            <a:lvl9pPr lvl="8" algn="ctr" rtl="0">
              <a:spcBef>
                <a:spcPts val="1600"/>
              </a:spcBef>
              <a:spcAft>
                <a:spcPts val="1600"/>
              </a:spcAft>
              <a:buClr>
                <a:schemeClr val="dk1"/>
              </a:buClr>
              <a:buSzPts val="2100"/>
              <a:buFont typeface="Josefin Sans"/>
              <a:buNone/>
              <a:defRPr sz="2100" b="1">
                <a:solidFill>
                  <a:schemeClr val="dk1"/>
                </a:solidFill>
                <a:latin typeface="Josefin Sans"/>
                <a:ea typeface="Josefin Sans"/>
                <a:cs typeface="Josefin Sans"/>
                <a:sym typeface="Josefin Sans"/>
              </a:defRPr>
            </a:lvl9pPr>
          </a:lstStyle>
          <a:p>
            <a:endParaRPr/>
          </a:p>
        </p:txBody>
      </p:sp>
      <p:sp>
        <p:nvSpPr>
          <p:cNvPr id="354" name="Google Shape;354;p22"/>
          <p:cNvSpPr txBox="1">
            <a:spLocks noGrp="1"/>
          </p:cNvSpPr>
          <p:nvPr>
            <p:ph type="subTitle" idx="4"/>
          </p:nvPr>
        </p:nvSpPr>
        <p:spPr>
          <a:xfrm>
            <a:off x="1745688" y="1734025"/>
            <a:ext cx="2439900" cy="1048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355" name="Google Shape;355;p22"/>
          <p:cNvSpPr txBox="1">
            <a:spLocks noGrp="1"/>
          </p:cNvSpPr>
          <p:nvPr>
            <p:ph type="subTitle" idx="5"/>
          </p:nvPr>
        </p:nvSpPr>
        <p:spPr>
          <a:xfrm>
            <a:off x="4655812" y="3160150"/>
            <a:ext cx="30453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100"/>
              <a:buFont typeface="Josefin Sans"/>
              <a:buNone/>
              <a:defRPr sz="2700" b="1">
                <a:solidFill>
                  <a:schemeClr val="dk1"/>
                </a:solidFill>
                <a:latin typeface="Josefin Sans"/>
                <a:ea typeface="Josefin Sans"/>
                <a:cs typeface="Josefin Sans"/>
                <a:sym typeface="Josefin Sans"/>
              </a:defRPr>
            </a:lvl1pPr>
            <a:lvl2pPr lvl="1" algn="ctr" rtl="0">
              <a:spcBef>
                <a:spcPts val="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2pPr>
            <a:lvl3pPr lvl="2"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3pPr>
            <a:lvl4pPr lvl="3"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4pPr>
            <a:lvl5pPr lvl="4"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5pPr>
            <a:lvl6pPr lvl="5"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6pPr>
            <a:lvl7pPr lvl="6"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7pPr>
            <a:lvl8pPr lvl="7"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8pPr>
            <a:lvl9pPr lvl="8" algn="ctr" rtl="0">
              <a:spcBef>
                <a:spcPts val="1600"/>
              </a:spcBef>
              <a:spcAft>
                <a:spcPts val="1600"/>
              </a:spcAft>
              <a:buClr>
                <a:schemeClr val="dk1"/>
              </a:buClr>
              <a:buSzPts val="2100"/>
              <a:buFont typeface="Josefin Sans"/>
              <a:buNone/>
              <a:defRPr sz="2100" b="1">
                <a:solidFill>
                  <a:schemeClr val="dk1"/>
                </a:solidFill>
                <a:latin typeface="Josefin Sans"/>
                <a:ea typeface="Josefin Sans"/>
                <a:cs typeface="Josefin Sans"/>
                <a:sym typeface="Josefin Sans"/>
              </a:defRPr>
            </a:lvl9pPr>
          </a:lstStyle>
          <a:p>
            <a:endParaRPr/>
          </a:p>
        </p:txBody>
      </p:sp>
      <p:sp>
        <p:nvSpPr>
          <p:cNvPr id="356" name="Google Shape;356;p22"/>
          <p:cNvSpPr txBox="1">
            <a:spLocks noGrp="1"/>
          </p:cNvSpPr>
          <p:nvPr>
            <p:ph type="subTitle" idx="6"/>
          </p:nvPr>
        </p:nvSpPr>
        <p:spPr>
          <a:xfrm>
            <a:off x="4958476" y="3479274"/>
            <a:ext cx="2439900" cy="1048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357" name="Google Shape;357;p22"/>
          <p:cNvSpPr txBox="1">
            <a:spLocks noGrp="1"/>
          </p:cNvSpPr>
          <p:nvPr>
            <p:ph type="subTitle" idx="7"/>
          </p:nvPr>
        </p:nvSpPr>
        <p:spPr>
          <a:xfrm>
            <a:off x="1442838" y="3160150"/>
            <a:ext cx="30453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100"/>
              <a:buFont typeface="Josefin Sans"/>
              <a:buNone/>
              <a:defRPr sz="2700" b="1">
                <a:solidFill>
                  <a:schemeClr val="dk1"/>
                </a:solidFill>
                <a:latin typeface="Josefin Sans"/>
                <a:ea typeface="Josefin Sans"/>
                <a:cs typeface="Josefin Sans"/>
                <a:sym typeface="Josefin Sans"/>
              </a:defRPr>
            </a:lvl1pPr>
            <a:lvl2pPr lvl="1" algn="ctr" rtl="0">
              <a:spcBef>
                <a:spcPts val="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2pPr>
            <a:lvl3pPr lvl="2"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3pPr>
            <a:lvl4pPr lvl="3"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4pPr>
            <a:lvl5pPr lvl="4"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5pPr>
            <a:lvl6pPr lvl="5"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6pPr>
            <a:lvl7pPr lvl="6"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7pPr>
            <a:lvl8pPr lvl="7"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8pPr>
            <a:lvl9pPr lvl="8" algn="ctr" rtl="0">
              <a:spcBef>
                <a:spcPts val="1600"/>
              </a:spcBef>
              <a:spcAft>
                <a:spcPts val="1600"/>
              </a:spcAft>
              <a:buClr>
                <a:schemeClr val="dk1"/>
              </a:buClr>
              <a:buSzPts val="2100"/>
              <a:buFont typeface="Josefin Sans"/>
              <a:buNone/>
              <a:defRPr sz="2100" b="1">
                <a:solidFill>
                  <a:schemeClr val="dk1"/>
                </a:solidFill>
                <a:latin typeface="Josefin Sans"/>
                <a:ea typeface="Josefin Sans"/>
                <a:cs typeface="Josefin Sans"/>
                <a:sym typeface="Josefin Sans"/>
              </a:defRPr>
            </a:lvl9pPr>
          </a:lstStyle>
          <a:p>
            <a:endParaRPr/>
          </a:p>
        </p:txBody>
      </p:sp>
      <p:sp>
        <p:nvSpPr>
          <p:cNvPr id="358" name="Google Shape;358;p22"/>
          <p:cNvSpPr txBox="1">
            <a:spLocks noGrp="1"/>
          </p:cNvSpPr>
          <p:nvPr>
            <p:ph type="subTitle" idx="8"/>
          </p:nvPr>
        </p:nvSpPr>
        <p:spPr>
          <a:xfrm>
            <a:off x="1745688" y="3479274"/>
            <a:ext cx="2439900" cy="1048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359" name="Google Shape;359;p22"/>
          <p:cNvSpPr/>
          <p:nvPr/>
        </p:nvSpPr>
        <p:spPr>
          <a:xfrm rot="-5532439" flipH="1">
            <a:off x="-2045052" y="2322174"/>
            <a:ext cx="4818716" cy="780968"/>
          </a:xfrm>
          <a:custGeom>
            <a:avLst/>
            <a:gdLst/>
            <a:ahLst/>
            <a:cxnLst/>
            <a:rect l="l" t="t" r="r" b="b"/>
            <a:pathLst>
              <a:path w="79484" h="14785" extrusionOk="0">
                <a:moveTo>
                  <a:pt x="64823" y="0"/>
                </a:moveTo>
                <a:cubicBezTo>
                  <a:pt x="56730" y="0"/>
                  <a:pt x="48629" y="357"/>
                  <a:pt x="40537" y="566"/>
                </a:cubicBezTo>
                <a:cubicBezTo>
                  <a:pt x="32882" y="767"/>
                  <a:pt x="25204" y="856"/>
                  <a:pt x="17548" y="856"/>
                </a:cubicBezTo>
                <a:lnTo>
                  <a:pt x="6188" y="856"/>
                </a:lnTo>
                <a:cubicBezTo>
                  <a:pt x="5806" y="856"/>
                  <a:pt x="5327" y="841"/>
                  <a:pt x="4808" y="841"/>
                </a:cubicBezTo>
                <a:cubicBezTo>
                  <a:pt x="2720" y="841"/>
                  <a:pt x="0" y="1085"/>
                  <a:pt x="519" y="3534"/>
                </a:cubicBezTo>
                <a:cubicBezTo>
                  <a:pt x="1166" y="6614"/>
                  <a:pt x="4269" y="9560"/>
                  <a:pt x="6746" y="11190"/>
                </a:cubicBezTo>
                <a:cubicBezTo>
                  <a:pt x="10540" y="13712"/>
                  <a:pt x="15160" y="14738"/>
                  <a:pt x="19713" y="14783"/>
                </a:cubicBezTo>
                <a:cubicBezTo>
                  <a:pt x="19807" y="14784"/>
                  <a:pt x="19901" y="14784"/>
                  <a:pt x="19995" y="14784"/>
                </a:cubicBezTo>
                <a:cubicBezTo>
                  <a:pt x="22334" y="14784"/>
                  <a:pt x="24671" y="14518"/>
                  <a:pt x="26967" y="14024"/>
                </a:cubicBezTo>
                <a:cubicBezTo>
                  <a:pt x="29891" y="13377"/>
                  <a:pt x="32703" y="12350"/>
                  <a:pt x="35515" y="11324"/>
                </a:cubicBezTo>
                <a:cubicBezTo>
                  <a:pt x="42724" y="8712"/>
                  <a:pt x="50045" y="6235"/>
                  <a:pt x="57633" y="5141"/>
                </a:cubicBezTo>
                <a:cubicBezTo>
                  <a:pt x="61727" y="4546"/>
                  <a:pt x="65864" y="4360"/>
                  <a:pt x="70011" y="4360"/>
                </a:cubicBezTo>
                <a:cubicBezTo>
                  <a:pt x="73167" y="4360"/>
                  <a:pt x="76330" y="4468"/>
                  <a:pt x="79484" y="4583"/>
                </a:cubicBezTo>
                <a:cubicBezTo>
                  <a:pt x="79461" y="3222"/>
                  <a:pt x="79439" y="1860"/>
                  <a:pt x="79439" y="499"/>
                </a:cubicBezTo>
                <a:cubicBezTo>
                  <a:pt x="74572" y="130"/>
                  <a:pt x="69699" y="0"/>
                  <a:pt x="648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22"/>
          <p:cNvSpPr/>
          <p:nvPr/>
        </p:nvSpPr>
        <p:spPr>
          <a:xfrm rot="-5400000" flipH="1">
            <a:off x="-832519" y="2826431"/>
            <a:ext cx="2393629" cy="966464"/>
          </a:xfrm>
          <a:custGeom>
            <a:avLst/>
            <a:gdLst/>
            <a:ahLst/>
            <a:cxnLst/>
            <a:rect l="l" t="t" r="r" b="b"/>
            <a:pathLst>
              <a:path w="72716" h="43165" extrusionOk="0">
                <a:moveTo>
                  <a:pt x="36506" y="1"/>
                </a:moveTo>
                <a:cubicBezTo>
                  <a:pt x="24983" y="1"/>
                  <a:pt x="13559" y="1174"/>
                  <a:pt x="0" y="3973"/>
                </a:cubicBezTo>
                <a:cubicBezTo>
                  <a:pt x="982" y="6629"/>
                  <a:pt x="1205" y="12052"/>
                  <a:pt x="1853" y="14262"/>
                </a:cubicBezTo>
                <a:cubicBezTo>
                  <a:pt x="3259" y="19194"/>
                  <a:pt x="12610" y="30220"/>
                  <a:pt x="23859" y="33077"/>
                </a:cubicBezTo>
                <a:cubicBezTo>
                  <a:pt x="25907" y="33596"/>
                  <a:pt x="27823" y="33808"/>
                  <a:pt x="29631" y="33808"/>
                </a:cubicBezTo>
                <a:cubicBezTo>
                  <a:pt x="37728" y="33808"/>
                  <a:pt x="43662" y="29551"/>
                  <a:pt x="49622" y="29551"/>
                </a:cubicBezTo>
                <a:cubicBezTo>
                  <a:pt x="50569" y="29551"/>
                  <a:pt x="51516" y="29659"/>
                  <a:pt x="52472" y="29907"/>
                </a:cubicBezTo>
                <a:cubicBezTo>
                  <a:pt x="60284" y="31938"/>
                  <a:pt x="55507" y="42049"/>
                  <a:pt x="72715" y="43165"/>
                </a:cubicBezTo>
                <a:cubicBezTo>
                  <a:pt x="70483" y="29863"/>
                  <a:pt x="71086" y="16270"/>
                  <a:pt x="71689" y="2812"/>
                </a:cubicBezTo>
                <a:cubicBezTo>
                  <a:pt x="58580" y="1069"/>
                  <a:pt x="47498" y="1"/>
                  <a:pt x="365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22"/>
          <p:cNvSpPr/>
          <p:nvPr/>
        </p:nvSpPr>
        <p:spPr>
          <a:xfrm rot="5400000" flipH="1">
            <a:off x="-551012" y="3638024"/>
            <a:ext cx="2096898" cy="989152"/>
          </a:xfrm>
          <a:custGeom>
            <a:avLst/>
            <a:gdLst/>
            <a:ahLst/>
            <a:cxnLst/>
            <a:rect l="l" t="t" r="r" b="b"/>
            <a:pathLst>
              <a:path w="143993" h="61524" extrusionOk="0">
                <a:moveTo>
                  <a:pt x="25900" y="1"/>
                </a:moveTo>
                <a:cubicBezTo>
                  <a:pt x="11671" y="1"/>
                  <a:pt x="1" y="8596"/>
                  <a:pt x="1" y="8596"/>
                </a:cubicBezTo>
                <a:lnTo>
                  <a:pt x="186" y="61523"/>
                </a:lnTo>
                <a:lnTo>
                  <a:pt x="143993" y="61523"/>
                </a:lnTo>
                <a:cubicBezTo>
                  <a:pt x="138074" y="43327"/>
                  <a:pt x="128448" y="39288"/>
                  <a:pt x="117124" y="39288"/>
                </a:cubicBezTo>
                <a:cubicBezTo>
                  <a:pt x="108085" y="39288"/>
                  <a:pt x="97965" y="41861"/>
                  <a:pt x="87783" y="41861"/>
                </a:cubicBezTo>
                <a:cubicBezTo>
                  <a:pt x="83897" y="41861"/>
                  <a:pt x="80003" y="41486"/>
                  <a:pt x="76156" y="40451"/>
                </a:cubicBezTo>
                <a:cubicBezTo>
                  <a:pt x="58842" y="35830"/>
                  <a:pt x="64326" y="18763"/>
                  <a:pt x="43685" y="5269"/>
                </a:cubicBezTo>
                <a:cubicBezTo>
                  <a:pt x="37737" y="1386"/>
                  <a:pt x="31612" y="1"/>
                  <a:pt x="259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22"/>
          <p:cNvSpPr/>
          <p:nvPr/>
        </p:nvSpPr>
        <p:spPr>
          <a:xfrm rot="5400000" flipH="1">
            <a:off x="1100376" y="4407937"/>
            <a:ext cx="98400" cy="98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22"/>
          <p:cNvSpPr/>
          <p:nvPr/>
        </p:nvSpPr>
        <p:spPr>
          <a:xfrm rot="5400000" flipH="1">
            <a:off x="661951" y="3657337"/>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22"/>
          <p:cNvSpPr/>
          <p:nvPr/>
        </p:nvSpPr>
        <p:spPr>
          <a:xfrm rot="5400000" flipH="1">
            <a:off x="315101" y="1950637"/>
            <a:ext cx="98400" cy="987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22"/>
          <p:cNvSpPr/>
          <p:nvPr/>
        </p:nvSpPr>
        <p:spPr>
          <a:xfrm rot="5400000" flipH="1">
            <a:off x="458251" y="248212"/>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22"/>
          <p:cNvSpPr/>
          <p:nvPr/>
        </p:nvSpPr>
        <p:spPr>
          <a:xfrm rot="5267561" flipH="1">
            <a:off x="6370324" y="1912069"/>
            <a:ext cx="4818716" cy="780968"/>
          </a:xfrm>
          <a:custGeom>
            <a:avLst/>
            <a:gdLst/>
            <a:ahLst/>
            <a:cxnLst/>
            <a:rect l="l" t="t" r="r" b="b"/>
            <a:pathLst>
              <a:path w="79484" h="14785" extrusionOk="0">
                <a:moveTo>
                  <a:pt x="64823" y="0"/>
                </a:moveTo>
                <a:cubicBezTo>
                  <a:pt x="56730" y="0"/>
                  <a:pt x="48629" y="357"/>
                  <a:pt x="40537" y="566"/>
                </a:cubicBezTo>
                <a:cubicBezTo>
                  <a:pt x="32882" y="767"/>
                  <a:pt x="25204" y="856"/>
                  <a:pt x="17548" y="856"/>
                </a:cubicBezTo>
                <a:lnTo>
                  <a:pt x="6188" y="856"/>
                </a:lnTo>
                <a:cubicBezTo>
                  <a:pt x="5806" y="856"/>
                  <a:pt x="5327" y="841"/>
                  <a:pt x="4808" y="841"/>
                </a:cubicBezTo>
                <a:cubicBezTo>
                  <a:pt x="2720" y="841"/>
                  <a:pt x="0" y="1085"/>
                  <a:pt x="519" y="3534"/>
                </a:cubicBezTo>
                <a:cubicBezTo>
                  <a:pt x="1166" y="6614"/>
                  <a:pt x="4269" y="9560"/>
                  <a:pt x="6746" y="11190"/>
                </a:cubicBezTo>
                <a:cubicBezTo>
                  <a:pt x="10540" y="13712"/>
                  <a:pt x="15160" y="14738"/>
                  <a:pt x="19713" y="14783"/>
                </a:cubicBezTo>
                <a:cubicBezTo>
                  <a:pt x="19807" y="14784"/>
                  <a:pt x="19901" y="14784"/>
                  <a:pt x="19995" y="14784"/>
                </a:cubicBezTo>
                <a:cubicBezTo>
                  <a:pt x="22334" y="14784"/>
                  <a:pt x="24671" y="14518"/>
                  <a:pt x="26967" y="14024"/>
                </a:cubicBezTo>
                <a:cubicBezTo>
                  <a:pt x="29891" y="13377"/>
                  <a:pt x="32703" y="12350"/>
                  <a:pt x="35515" y="11324"/>
                </a:cubicBezTo>
                <a:cubicBezTo>
                  <a:pt x="42724" y="8712"/>
                  <a:pt x="50045" y="6235"/>
                  <a:pt x="57633" y="5141"/>
                </a:cubicBezTo>
                <a:cubicBezTo>
                  <a:pt x="61727" y="4546"/>
                  <a:pt x="65864" y="4360"/>
                  <a:pt x="70011" y="4360"/>
                </a:cubicBezTo>
                <a:cubicBezTo>
                  <a:pt x="73167" y="4360"/>
                  <a:pt x="76330" y="4468"/>
                  <a:pt x="79484" y="4583"/>
                </a:cubicBezTo>
                <a:cubicBezTo>
                  <a:pt x="79461" y="3222"/>
                  <a:pt x="79439" y="1860"/>
                  <a:pt x="79439" y="499"/>
                </a:cubicBezTo>
                <a:cubicBezTo>
                  <a:pt x="74572" y="130"/>
                  <a:pt x="69699" y="0"/>
                  <a:pt x="648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22"/>
          <p:cNvSpPr/>
          <p:nvPr/>
        </p:nvSpPr>
        <p:spPr>
          <a:xfrm rot="5400000" flipH="1">
            <a:off x="7582879" y="1222315"/>
            <a:ext cx="2393629" cy="966464"/>
          </a:xfrm>
          <a:custGeom>
            <a:avLst/>
            <a:gdLst/>
            <a:ahLst/>
            <a:cxnLst/>
            <a:rect l="l" t="t" r="r" b="b"/>
            <a:pathLst>
              <a:path w="72716" h="43165" extrusionOk="0">
                <a:moveTo>
                  <a:pt x="36506" y="1"/>
                </a:moveTo>
                <a:cubicBezTo>
                  <a:pt x="24983" y="1"/>
                  <a:pt x="13559" y="1174"/>
                  <a:pt x="0" y="3973"/>
                </a:cubicBezTo>
                <a:cubicBezTo>
                  <a:pt x="982" y="6629"/>
                  <a:pt x="1205" y="12052"/>
                  <a:pt x="1853" y="14262"/>
                </a:cubicBezTo>
                <a:cubicBezTo>
                  <a:pt x="3259" y="19194"/>
                  <a:pt x="12610" y="30220"/>
                  <a:pt x="23859" y="33077"/>
                </a:cubicBezTo>
                <a:cubicBezTo>
                  <a:pt x="25907" y="33596"/>
                  <a:pt x="27823" y="33808"/>
                  <a:pt x="29631" y="33808"/>
                </a:cubicBezTo>
                <a:cubicBezTo>
                  <a:pt x="37728" y="33808"/>
                  <a:pt x="43662" y="29551"/>
                  <a:pt x="49622" y="29551"/>
                </a:cubicBezTo>
                <a:cubicBezTo>
                  <a:pt x="50569" y="29551"/>
                  <a:pt x="51516" y="29659"/>
                  <a:pt x="52472" y="29907"/>
                </a:cubicBezTo>
                <a:cubicBezTo>
                  <a:pt x="60284" y="31938"/>
                  <a:pt x="55507" y="42049"/>
                  <a:pt x="72715" y="43165"/>
                </a:cubicBezTo>
                <a:cubicBezTo>
                  <a:pt x="70483" y="29863"/>
                  <a:pt x="71086" y="16270"/>
                  <a:pt x="71689" y="2812"/>
                </a:cubicBezTo>
                <a:cubicBezTo>
                  <a:pt x="58580" y="1069"/>
                  <a:pt x="47498" y="1"/>
                  <a:pt x="365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22"/>
          <p:cNvSpPr/>
          <p:nvPr/>
        </p:nvSpPr>
        <p:spPr>
          <a:xfrm rot="-5400000" flipH="1">
            <a:off x="7598103" y="388035"/>
            <a:ext cx="2096898" cy="989152"/>
          </a:xfrm>
          <a:custGeom>
            <a:avLst/>
            <a:gdLst/>
            <a:ahLst/>
            <a:cxnLst/>
            <a:rect l="l" t="t" r="r" b="b"/>
            <a:pathLst>
              <a:path w="143993" h="61524" extrusionOk="0">
                <a:moveTo>
                  <a:pt x="25900" y="1"/>
                </a:moveTo>
                <a:cubicBezTo>
                  <a:pt x="11671" y="1"/>
                  <a:pt x="1" y="8596"/>
                  <a:pt x="1" y="8596"/>
                </a:cubicBezTo>
                <a:lnTo>
                  <a:pt x="186" y="61523"/>
                </a:lnTo>
                <a:lnTo>
                  <a:pt x="143993" y="61523"/>
                </a:lnTo>
                <a:cubicBezTo>
                  <a:pt x="138074" y="43327"/>
                  <a:pt x="128448" y="39288"/>
                  <a:pt x="117124" y="39288"/>
                </a:cubicBezTo>
                <a:cubicBezTo>
                  <a:pt x="108085" y="39288"/>
                  <a:pt x="97965" y="41861"/>
                  <a:pt x="87783" y="41861"/>
                </a:cubicBezTo>
                <a:cubicBezTo>
                  <a:pt x="83897" y="41861"/>
                  <a:pt x="80003" y="41486"/>
                  <a:pt x="76156" y="40451"/>
                </a:cubicBezTo>
                <a:cubicBezTo>
                  <a:pt x="58842" y="35830"/>
                  <a:pt x="64326" y="18763"/>
                  <a:pt x="43685" y="5269"/>
                </a:cubicBezTo>
                <a:cubicBezTo>
                  <a:pt x="37737" y="1386"/>
                  <a:pt x="31612" y="1"/>
                  <a:pt x="259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22"/>
          <p:cNvSpPr/>
          <p:nvPr/>
        </p:nvSpPr>
        <p:spPr>
          <a:xfrm rot="-5400000" flipH="1">
            <a:off x="7945213" y="508574"/>
            <a:ext cx="98400" cy="98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22"/>
          <p:cNvSpPr/>
          <p:nvPr/>
        </p:nvSpPr>
        <p:spPr>
          <a:xfrm rot="-5400000" flipH="1">
            <a:off x="8383638" y="1259174"/>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22"/>
          <p:cNvSpPr/>
          <p:nvPr/>
        </p:nvSpPr>
        <p:spPr>
          <a:xfrm rot="-5400000" flipH="1">
            <a:off x="8730488" y="2965874"/>
            <a:ext cx="98400" cy="987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22"/>
          <p:cNvSpPr/>
          <p:nvPr/>
        </p:nvSpPr>
        <p:spPr>
          <a:xfrm rot="-5400000" flipH="1">
            <a:off x="8522238" y="4603499"/>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6"/>
        <p:cNvGrpSpPr/>
        <p:nvPr/>
      </p:nvGrpSpPr>
      <p:grpSpPr>
        <a:xfrm>
          <a:off x="0" y="0"/>
          <a:ext cx="0" cy="0"/>
          <a:chOff x="0" y="0"/>
          <a:chExt cx="0" cy="0"/>
        </a:xfrm>
      </p:grpSpPr>
      <p:sp>
        <p:nvSpPr>
          <p:cNvPr id="27" name="Google Shape;27;p3"/>
          <p:cNvSpPr txBox="1">
            <a:spLocks noGrp="1"/>
          </p:cNvSpPr>
          <p:nvPr>
            <p:ph type="title"/>
          </p:nvPr>
        </p:nvSpPr>
        <p:spPr>
          <a:xfrm>
            <a:off x="1912475" y="2261338"/>
            <a:ext cx="5319000" cy="822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60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28" name="Google Shape;28;p3"/>
          <p:cNvSpPr txBox="1">
            <a:spLocks noGrp="1"/>
          </p:cNvSpPr>
          <p:nvPr>
            <p:ph type="title" idx="2" hasCustomPrompt="1"/>
          </p:nvPr>
        </p:nvSpPr>
        <p:spPr>
          <a:xfrm>
            <a:off x="3105600" y="1164675"/>
            <a:ext cx="2932800" cy="978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8000">
                <a:solidFill>
                  <a:schemeClr val="accent2"/>
                </a:solidFill>
              </a:defRPr>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
        <p:nvSpPr>
          <p:cNvPr id="29" name="Google Shape;29;p3"/>
          <p:cNvSpPr txBox="1">
            <a:spLocks noGrp="1"/>
          </p:cNvSpPr>
          <p:nvPr>
            <p:ph type="subTitle" idx="1"/>
          </p:nvPr>
        </p:nvSpPr>
        <p:spPr>
          <a:xfrm>
            <a:off x="2815400" y="3123913"/>
            <a:ext cx="3513300" cy="435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sz="1600">
                <a:solidFill>
                  <a:schemeClr val="dk1"/>
                </a:solidFill>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30" name="Google Shape;30;p3"/>
          <p:cNvSpPr/>
          <p:nvPr/>
        </p:nvSpPr>
        <p:spPr>
          <a:xfrm rot="10800000">
            <a:off x="-260192" y="3285293"/>
            <a:ext cx="4058317" cy="1729782"/>
          </a:xfrm>
          <a:custGeom>
            <a:avLst/>
            <a:gdLst/>
            <a:ahLst/>
            <a:cxnLst/>
            <a:rect l="l" t="t" r="r" b="b"/>
            <a:pathLst>
              <a:path w="64695" h="36451" extrusionOk="0">
                <a:moveTo>
                  <a:pt x="5503" y="0"/>
                </a:moveTo>
                <a:cubicBezTo>
                  <a:pt x="2589" y="0"/>
                  <a:pt x="1" y="186"/>
                  <a:pt x="237" y="874"/>
                </a:cubicBezTo>
                <a:cubicBezTo>
                  <a:pt x="460" y="1499"/>
                  <a:pt x="4411" y="2169"/>
                  <a:pt x="5259" y="2593"/>
                </a:cubicBezTo>
                <a:cubicBezTo>
                  <a:pt x="7178" y="3552"/>
                  <a:pt x="8897" y="4869"/>
                  <a:pt x="10325" y="6454"/>
                </a:cubicBezTo>
                <a:cubicBezTo>
                  <a:pt x="13673" y="10092"/>
                  <a:pt x="16619" y="21050"/>
                  <a:pt x="24989" y="22345"/>
                </a:cubicBezTo>
                <a:cubicBezTo>
                  <a:pt x="25398" y="22407"/>
                  <a:pt x="25804" y="22437"/>
                  <a:pt x="26206" y="22437"/>
                </a:cubicBezTo>
                <a:cubicBezTo>
                  <a:pt x="31849" y="22437"/>
                  <a:pt x="36809" y="16669"/>
                  <a:pt x="38871" y="15314"/>
                </a:cubicBezTo>
                <a:cubicBezTo>
                  <a:pt x="39863" y="14681"/>
                  <a:pt x="40996" y="14362"/>
                  <a:pt x="42135" y="14362"/>
                </a:cubicBezTo>
                <a:cubicBezTo>
                  <a:pt x="43201" y="14362"/>
                  <a:pt x="44272" y="14642"/>
                  <a:pt x="45232" y="15203"/>
                </a:cubicBezTo>
                <a:cubicBezTo>
                  <a:pt x="49027" y="17502"/>
                  <a:pt x="49071" y="22858"/>
                  <a:pt x="50634" y="27010"/>
                </a:cubicBezTo>
                <a:cubicBezTo>
                  <a:pt x="52642" y="32143"/>
                  <a:pt x="57307" y="35759"/>
                  <a:pt x="62775" y="36450"/>
                </a:cubicBezTo>
                <a:cubicBezTo>
                  <a:pt x="62396" y="25269"/>
                  <a:pt x="63043" y="14065"/>
                  <a:pt x="64694" y="2994"/>
                </a:cubicBezTo>
                <a:cubicBezTo>
                  <a:pt x="57530" y="1745"/>
                  <a:pt x="50232" y="1499"/>
                  <a:pt x="42978" y="1254"/>
                </a:cubicBezTo>
                <a:cubicBezTo>
                  <a:pt x="32957" y="896"/>
                  <a:pt x="22936" y="562"/>
                  <a:pt x="12914" y="249"/>
                </a:cubicBezTo>
                <a:cubicBezTo>
                  <a:pt x="12140" y="215"/>
                  <a:pt x="8634" y="0"/>
                  <a:pt x="55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rot="10800000">
            <a:off x="158481" y="4429982"/>
            <a:ext cx="4130269" cy="1085168"/>
          </a:xfrm>
          <a:custGeom>
            <a:avLst/>
            <a:gdLst/>
            <a:ahLst/>
            <a:cxnLst/>
            <a:rect l="l" t="t" r="r" b="b"/>
            <a:pathLst>
              <a:path w="72716" h="43165" extrusionOk="0">
                <a:moveTo>
                  <a:pt x="36506" y="1"/>
                </a:moveTo>
                <a:cubicBezTo>
                  <a:pt x="24983" y="1"/>
                  <a:pt x="13559" y="1174"/>
                  <a:pt x="0" y="3973"/>
                </a:cubicBezTo>
                <a:cubicBezTo>
                  <a:pt x="982" y="6629"/>
                  <a:pt x="1205" y="12052"/>
                  <a:pt x="1853" y="14262"/>
                </a:cubicBezTo>
                <a:cubicBezTo>
                  <a:pt x="3259" y="19194"/>
                  <a:pt x="12610" y="30220"/>
                  <a:pt x="23859" y="33077"/>
                </a:cubicBezTo>
                <a:cubicBezTo>
                  <a:pt x="25907" y="33596"/>
                  <a:pt x="27823" y="33808"/>
                  <a:pt x="29631" y="33808"/>
                </a:cubicBezTo>
                <a:cubicBezTo>
                  <a:pt x="37728" y="33808"/>
                  <a:pt x="43662" y="29551"/>
                  <a:pt x="49622" y="29551"/>
                </a:cubicBezTo>
                <a:cubicBezTo>
                  <a:pt x="50569" y="29551"/>
                  <a:pt x="51516" y="29659"/>
                  <a:pt x="52472" y="29907"/>
                </a:cubicBezTo>
                <a:cubicBezTo>
                  <a:pt x="60284" y="31938"/>
                  <a:pt x="55507" y="42049"/>
                  <a:pt x="72715" y="43165"/>
                </a:cubicBezTo>
                <a:cubicBezTo>
                  <a:pt x="70483" y="29863"/>
                  <a:pt x="71086" y="16270"/>
                  <a:pt x="71689" y="2812"/>
                </a:cubicBezTo>
                <a:cubicBezTo>
                  <a:pt x="58580" y="1069"/>
                  <a:pt x="47498" y="1"/>
                  <a:pt x="365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a:off x="3699725" y="4663675"/>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a:off x="1811013" y="4382613"/>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
          <p:cNvSpPr/>
          <p:nvPr/>
        </p:nvSpPr>
        <p:spPr>
          <a:xfrm>
            <a:off x="-332175" y="3703451"/>
            <a:ext cx="2874201" cy="1521816"/>
          </a:xfrm>
          <a:custGeom>
            <a:avLst/>
            <a:gdLst/>
            <a:ahLst/>
            <a:cxnLst/>
            <a:rect l="l" t="t" r="r" b="b"/>
            <a:pathLst>
              <a:path w="80952" h="42859" extrusionOk="0">
                <a:moveTo>
                  <a:pt x="7027" y="1"/>
                </a:moveTo>
                <a:cubicBezTo>
                  <a:pt x="6872" y="1"/>
                  <a:pt x="6717" y="3"/>
                  <a:pt x="6562" y="7"/>
                </a:cubicBezTo>
                <a:cubicBezTo>
                  <a:pt x="4866" y="30"/>
                  <a:pt x="3192" y="387"/>
                  <a:pt x="1629" y="1056"/>
                </a:cubicBezTo>
                <a:cubicBezTo>
                  <a:pt x="0" y="1793"/>
                  <a:pt x="89" y="2418"/>
                  <a:pt x="335" y="4114"/>
                </a:cubicBezTo>
                <a:cubicBezTo>
                  <a:pt x="982" y="8332"/>
                  <a:pt x="1652" y="12528"/>
                  <a:pt x="2321" y="16724"/>
                </a:cubicBezTo>
                <a:lnTo>
                  <a:pt x="4241" y="29022"/>
                </a:lnTo>
                <a:cubicBezTo>
                  <a:pt x="4866" y="32972"/>
                  <a:pt x="6160" y="37347"/>
                  <a:pt x="6160" y="41342"/>
                </a:cubicBezTo>
                <a:cubicBezTo>
                  <a:pt x="6227" y="41676"/>
                  <a:pt x="6294" y="42056"/>
                  <a:pt x="6562" y="42257"/>
                </a:cubicBezTo>
                <a:cubicBezTo>
                  <a:pt x="6776" y="42374"/>
                  <a:pt x="7008" y="42440"/>
                  <a:pt x="7256" y="42440"/>
                </a:cubicBezTo>
                <a:cubicBezTo>
                  <a:pt x="7292" y="42440"/>
                  <a:pt x="7328" y="42438"/>
                  <a:pt x="7365" y="42435"/>
                </a:cubicBezTo>
                <a:cubicBezTo>
                  <a:pt x="18275" y="42693"/>
                  <a:pt x="29189" y="42859"/>
                  <a:pt x="40102" y="42859"/>
                </a:cubicBezTo>
                <a:cubicBezTo>
                  <a:pt x="53724" y="42859"/>
                  <a:pt x="67345" y="42601"/>
                  <a:pt x="80951" y="41944"/>
                </a:cubicBezTo>
                <a:cubicBezTo>
                  <a:pt x="71220" y="38596"/>
                  <a:pt x="61154" y="36409"/>
                  <a:pt x="50910" y="35450"/>
                </a:cubicBezTo>
                <a:cubicBezTo>
                  <a:pt x="46357" y="35003"/>
                  <a:pt x="41513" y="34735"/>
                  <a:pt x="37741" y="32124"/>
                </a:cubicBezTo>
                <a:cubicBezTo>
                  <a:pt x="33880" y="29423"/>
                  <a:pt x="31939" y="24781"/>
                  <a:pt x="30443" y="20317"/>
                </a:cubicBezTo>
                <a:cubicBezTo>
                  <a:pt x="28948" y="15854"/>
                  <a:pt x="27609" y="11144"/>
                  <a:pt x="24439" y="7663"/>
                </a:cubicBezTo>
                <a:cubicBezTo>
                  <a:pt x="22676" y="5743"/>
                  <a:pt x="20422" y="4315"/>
                  <a:pt x="18123" y="3087"/>
                </a:cubicBezTo>
                <a:cubicBezTo>
                  <a:pt x="14732" y="1327"/>
                  <a:pt x="10908" y="1"/>
                  <a:pt x="70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a:off x="1232025" y="4017025"/>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3"/>
          <p:cNvSpPr/>
          <p:nvPr/>
        </p:nvSpPr>
        <p:spPr>
          <a:xfrm>
            <a:off x="108888" y="3007538"/>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3"/>
          <p:cNvSpPr/>
          <p:nvPr/>
        </p:nvSpPr>
        <p:spPr>
          <a:xfrm>
            <a:off x="5365175" y="166613"/>
            <a:ext cx="4058317" cy="1729782"/>
          </a:xfrm>
          <a:custGeom>
            <a:avLst/>
            <a:gdLst/>
            <a:ahLst/>
            <a:cxnLst/>
            <a:rect l="l" t="t" r="r" b="b"/>
            <a:pathLst>
              <a:path w="64695" h="36451" extrusionOk="0">
                <a:moveTo>
                  <a:pt x="5503" y="0"/>
                </a:moveTo>
                <a:cubicBezTo>
                  <a:pt x="2589" y="0"/>
                  <a:pt x="1" y="186"/>
                  <a:pt x="237" y="874"/>
                </a:cubicBezTo>
                <a:cubicBezTo>
                  <a:pt x="460" y="1499"/>
                  <a:pt x="4411" y="2169"/>
                  <a:pt x="5259" y="2593"/>
                </a:cubicBezTo>
                <a:cubicBezTo>
                  <a:pt x="7178" y="3552"/>
                  <a:pt x="8897" y="4869"/>
                  <a:pt x="10325" y="6454"/>
                </a:cubicBezTo>
                <a:cubicBezTo>
                  <a:pt x="13673" y="10092"/>
                  <a:pt x="16619" y="21050"/>
                  <a:pt x="24989" y="22345"/>
                </a:cubicBezTo>
                <a:cubicBezTo>
                  <a:pt x="25398" y="22407"/>
                  <a:pt x="25804" y="22437"/>
                  <a:pt x="26206" y="22437"/>
                </a:cubicBezTo>
                <a:cubicBezTo>
                  <a:pt x="31849" y="22437"/>
                  <a:pt x="36809" y="16669"/>
                  <a:pt x="38871" y="15314"/>
                </a:cubicBezTo>
                <a:cubicBezTo>
                  <a:pt x="39863" y="14681"/>
                  <a:pt x="40996" y="14362"/>
                  <a:pt x="42135" y="14362"/>
                </a:cubicBezTo>
                <a:cubicBezTo>
                  <a:pt x="43201" y="14362"/>
                  <a:pt x="44272" y="14642"/>
                  <a:pt x="45232" y="15203"/>
                </a:cubicBezTo>
                <a:cubicBezTo>
                  <a:pt x="49027" y="17502"/>
                  <a:pt x="49071" y="22858"/>
                  <a:pt x="50634" y="27010"/>
                </a:cubicBezTo>
                <a:cubicBezTo>
                  <a:pt x="52642" y="32143"/>
                  <a:pt x="57307" y="35759"/>
                  <a:pt x="62775" y="36450"/>
                </a:cubicBezTo>
                <a:cubicBezTo>
                  <a:pt x="62396" y="25269"/>
                  <a:pt x="63043" y="14065"/>
                  <a:pt x="64694" y="2994"/>
                </a:cubicBezTo>
                <a:cubicBezTo>
                  <a:pt x="57530" y="1745"/>
                  <a:pt x="50232" y="1499"/>
                  <a:pt x="42978" y="1254"/>
                </a:cubicBezTo>
                <a:cubicBezTo>
                  <a:pt x="32957" y="896"/>
                  <a:pt x="22936" y="562"/>
                  <a:pt x="12914" y="249"/>
                </a:cubicBezTo>
                <a:cubicBezTo>
                  <a:pt x="12140" y="215"/>
                  <a:pt x="8634" y="0"/>
                  <a:pt x="55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3"/>
          <p:cNvSpPr/>
          <p:nvPr/>
        </p:nvSpPr>
        <p:spPr>
          <a:xfrm>
            <a:off x="4874550" y="-333462"/>
            <a:ext cx="4130269" cy="1085168"/>
          </a:xfrm>
          <a:custGeom>
            <a:avLst/>
            <a:gdLst/>
            <a:ahLst/>
            <a:cxnLst/>
            <a:rect l="l" t="t" r="r" b="b"/>
            <a:pathLst>
              <a:path w="72716" h="43165" extrusionOk="0">
                <a:moveTo>
                  <a:pt x="36506" y="1"/>
                </a:moveTo>
                <a:cubicBezTo>
                  <a:pt x="24983" y="1"/>
                  <a:pt x="13559" y="1174"/>
                  <a:pt x="0" y="3973"/>
                </a:cubicBezTo>
                <a:cubicBezTo>
                  <a:pt x="982" y="6629"/>
                  <a:pt x="1205" y="12052"/>
                  <a:pt x="1853" y="14262"/>
                </a:cubicBezTo>
                <a:cubicBezTo>
                  <a:pt x="3259" y="19194"/>
                  <a:pt x="12610" y="30220"/>
                  <a:pt x="23859" y="33077"/>
                </a:cubicBezTo>
                <a:cubicBezTo>
                  <a:pt x="25907" y="33596"/>
                  <a:pt x="27823" y="33808"/>
                  <a:pt x="29631" y="33808"/>
                </a:cubicBezTo>
                <a:cubicBezTo>
                  <a:pt x="37728" y="33808"/>
                  <a:pt x="43662" y="29551"/>
                  <a:pt x="49622" y="29551"/>
                </a:cubicBezTo>
                <a:cubicBezTo>
                  <a:pt x="50569" y="29551"/>
                  <a:pt x="51516" y="29659"/>
                  <a:pt x="52472" y="29907"/>
                </a:cubicBezTo>
                <a:cubicBezTo>
                  <a:pt x="60284" y="31938"/>
                  <a:pt x="55507" y="42049"/>
                  <a:pt x="72715" y="43165"/>
                </a:cubicBezTo>
                <a:cubicBezTo>
                  <a:pt x="70483" y="29863"/>
                  <a:pt x="71086" y="16270"/>
                  <a:pt x="71689" y="2812"/>
                </a:cubicBezTo>
                <a:cubicBezTo>
                  <a:pt x="58580" y="1069"/>
                  <a:pt x="47498" y="1"/>
                  <a:pt x="365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3"/>
          <p:cNvSpPr/>
          <p:nvPr/>
        </p:nvSpPr>
        <p:spPr>
          <a:xfrm rot="10800000">
            <a:off x="5365175" y="419313"/>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3"/>
          <p:cNvSpPr/>
          <p:nvPr/>
        </p:nvSpPr>
        <p:spPr>
          <a:xfrm rot="10800000">
            <a:off x="7188788" y="635575"/>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3"/>
          <p:cNvSpPr/>
          <p:nvPr/>
        </p:nvSpPr>
        <p:spPr>
          <a:xfrm rot="10800000">
            <a:off x="6621274" y="-43579"/>
            <a:ext cx="2874201" cy="1521816"/>
          </a:xfrm>
          <a:custGeom>
            <a:avLst/>
            <a:gdLst/>
            <a:ahLst/>
            <a:cxnLst/>
            <a:rect l="l" t="t" r="r" b="b"/>
            <a:pathLst>
              <a:path w="80952" h="42859" extrusionOk="0">
                <a:moveTo>
                  <a:pt x="7027" y="1"/>
                </a:moveTo>
                <a:cubicBezTo>
                  <a:pt x="6872" y="1"/>
                  <a:pt x="6717" y="3"/>
                  <a:pt x="6562" y="7"/>
                </a:cubicBezTo>
                <a:cubicBezTo>
                  <a:pt x="4866" y="30"/>
                  <a:pt x="3192" y="387"/>
                  <a:pt x="1629" y="1056"/>
                </a:cubicBezTo>
                <a:cubicBezTo>
                  <a:pt x="0" y="1793"/>
                  <a:pt x="89" y="2418"/>
                  <a:pt x="335" y="4114"/>
                </a:cubicBezTo>
                <a:cubicBezTo>
                  <a:pt x="982" y="8332"/>
                  <a:pt x="1652" y="12528"/>
                  <a:pt x="2321" y="16724"/>
                </a:cubicBezTo>
                <a:lnTo>
                  <a:pt x="4241" y="29022"/>
                </a:lnTo>
                <a:cubicBezTo>
                  <a:pt x="4866" y="32972"/>
                  <a:pt x="6160" y="37347"/>
                  <a:pt x="6160" y="41342"/>
                </a:cubicBezTo>
                <a:cubicBezTo>
                  <a:pt x="6227" y="41676"/>
                  <a:pt x="6294" y="42056"/>
                  <a:pt x="6562" y="42257"/>
                </a:cubicBezTo>
                <a:cubicBezTo>
                  <a:pt x="6776" y="42374"/>
                  <a:pt x="7008" y="42440"/>
                  <a:pt x="7256" y="42440"/>
                </a:cubicBezTo>
                <a:cubicBezTo>
                  <a:pt x="7292" y="42440"/>
                  <a:pt x="7328" y="42438"/>
                  <a:pt x="7365" y="42435"/>
                </a:cubicBezTo>
                <a:cubicBezTo>
                  <a:pt x="18275" y="42693"/>
                  <a:pt x="29189" y="42859"/>
                  <a:pt x="40102" y="42859"/>
                </a:cubicBezTo>
                <a:cubicBezTo>
                  <a:pt x="53724" y="42859"/>
                  <a:pt x="67345" y="42601"/>
                  <a:pt x="80951" y="41944"/>
                </a:cubicBezTo>
                <a:cubicBezTo>
                  <a:pt x="71220" y="38596"/>
                  <a:pt x="61154" y="36409"/>
                  <a:pt x="50910" y="35450"/>
                </a:cubicBezTo>
                <a:cubicBezTo>
                  <a:pt x="46357" y="35003"/>
                  <a:pt x="41513" y="34735"/>
                  <a:pt x="37741" y="32124"/>
                </a:cubicBezTo>
                <a:cubicBezTo>
                  <a:pt x="33880" y="29423"/>
                  <a:pt x="31939" y="24781"/>
                  <a:pt x="30443" y="20317"/>
                </a:cubicBezTo>
                <a:cubicBezTo>
                  <a:pt x="28948" y="15854"/>
                  <a:pt x="27609" y="11144"/>
                  <a:pt x="24439" y="7663"/>
                </a:cubicBezTo>
                <a:cubicBezTo>
                  <a:pt x="22676" y="5743"/>
                  <a:pt x="20422" y="4315"/>
                  <a:pt x="18123" y="3087"/>
                </a:cubicBezTo>
                <a:cubicBezTo>
                  <a:pt x="14732" y="1327"/>
                  <a:pt x="10908" y="1"/>
                  <a:pt x="70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3"/>
          <p:cNvSpPr/>
          <p:nvPr/>
        </p:nvSpPr>
        <p:spPr>
          <a:xfrm rot="10800000">
            <a:off x="7832875" y="1065963"/>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3"/>
          <p:cNvSpPr/>
          <p:nvPr/>
        </p:nvSpPr>
        <p:spPr>
          <a:xfrm rot="10800000">
            <a:off x="8890913" y="2010650"/>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hree columns ">
  <p:cSld name="CUSTOM_9">
    <p:spTree>
      <p:nvGrpSpPr>
        <p:cNvPr id="1" name="Shape 373"/>
        <p:cNvGrpSpPr/>
        <p:nvPr/>
      </p:nvGrpSpPr>
      <p:grpSpPr>
        <a:xfrm>
          <a:off x="0" y="0"/>
          <a:ext cx="0" cy="0"/>
          <a:chOff x="0" y="0"/>
          <a:chExt cx="0" cy="0"/>
        </a:xfrm>
      </p:grpSpPr>
      <p:sp>
        <p:nvSpPr>
          <p:cNvPr id="374" name="Google Shape;374;p23"/>
          <p:cNvSpPr txBox="1">
            <a:spLocks noGrp="1"/>
          </p:cNvSpPr>
          <p:nvPr>
            <p:ph type="title"/>
          </p:nvPr>
        </p:nvSpPr>
        <p:spPr>
          <a:xfrm>
            <a:off x="540000" y="363275"/>
            <a:ext cx="80640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atin typeface="Open Sans"/>
                <a:ea typeface="Open Sans"/>
                <a:cs typeface="Open Sans"/>
                <a:sym typeface="Open Sans"/>
              </a:defRPr>
            </a:lvl2pPr>
            <a:lvl3pPr lvl="2">
              <a:spcBef>
                <a:spcPts val="0"/>
              </a:spcBef>
              <a:spcAft>
                <a:spcPts val="0"/>
              </a:spcAft>
              <a:buSzPts val="3000"/>
              <a:buNone/>
              <a:defRPr>
                <a:latin typeface="Open Sans"/>
                <a:ea typeface="Open Sans"/>
                <a:cs typeface="Open Sans"/>
                <a:sym typeface="Open Sans"/>
              </a:defRPr>
            </a:lvl3pPr>
            <a:lvl4pPr lvl="3">
              <a:spcBef>
                <a:spcPts val="0"/>
              </a:spcBef>
              <a:spcAft>
                <a:spcPts val="0"/>
              </a:spcAft>
              <a:buSzPts val="3000"/>
              <a:buNone/>
              <a:defRPr>
                <a:latin typeface="Open Sans"/>
                <a:ea typeface="Open Sans"/>
                <a:cs typeface="Open Sans"/>
                <a:sym typeface="Open Sans"/>
              </a:defRPr>
            </a:lvl4pPr>
            <a:lvl5pPr lvl="4">
              <a:spcBef>
                <a:spcPts val="0"/>
              </a:spcBef>
              <a:spcAft>
                <a:spcPts val="0"/>
              </a:spcAft>
              <a:buSzPts val="3000"/>
              <a:buNone/>
              <a:defRPr>
                <a:latin typeface="Open Sans"/>
                <a:ea typeface="Open Sans"/>
                <a:cs typeface="Open Sans"/>
                <a:sym typeface="Open Sans"/>
              </a:defRPr>
            </a:lvl5pPr>
            <a:lvl6pPr lvl="5">
              <a:spcBef>
                <a:spcPts val="0"/>
              </a:spcBef>
              <a:spcAft>
                <a:spcPts val="0"/>
              </a:spcAft>
              <a:buSzPts val="3000"/>
              <a:buNone/>
              <a:defRPr>
                <a:latin typeface="Open Sans"/>
                <a:ea typeface="Open Sans"/>
                <a:cs typeface="Open Sans"/>
                <a:sym typeface="Open Sans"/>
              </a:defRPr>
            </a:lvl6pPr>
            <a:lvl7pPr lvl="6">
              <a:spcBef>
                <a:spcPts val="0"/>
              </a:spcBef>
              <a:spcAft>
                <a:spcPts val="0"/>
              </a:spcAft>
              <a:buSzPts val="3000"/>
              <a:buNone/>
              <a:defRPr>
                <a:latin typeface="Open Sans"/>
                <a:ea typeface="Open Sans"/>
                <a:cs typeface="Open Sans"/>
                <a:sym typeface="Open Sans"/>
              </a:defRPr>
            </a:lvl7pPr>
            <a:lvl8pPr lvl="7">
              <a:spcBef>
                <a:spcPts val="0"/>
              </a:spcBef>
              <a:spcAft>
                <a:spcPts val="0"/>
              </a:spcAft>
              <a:buSzPts val="3000"/>
              <a:buNone/>
              <a:defRPr>
                <a:latin typeface="Open Sans"/>
                <a:ea typeface="Open Sans"/>
                <a:cs typeface="Open Sans"/>
                <a:sym typeface="Open Sans"/>
              </a:defRPr>
            </a:lvl8pPr>
            <a:lvl9pPr lvl="8">
              <a:spcBef>
                <a:spcPts val="0"/>
              </a:spcBef>
              <a:spcAft>
                <a:spcPts val="0"/>
              </a:spcAft>
              <a:buSzPts val="3000"/>
              <a:buNone/>
              <a:defRPr>
                <a:latin typeface="Open Sans"/>
                <a:ea typeface="Open Sans"/>
                <a:cs typeface="Open Sans"/>
                <a:sym typeface="Open Sans"/>
              </a:defRPr>
            </a:lvl9pPr>
          </a:lstStyle>
          <a:p>
            <a:endParaRPr/>
          </a:p>
        </p:txBody>
      </p:sp>
      <p:sp>
        <p:nvSpPr>
          <p:cNvPr id="375" name="Google Shape;375;p23"/>
          <p:cNvSpPr txBox="1">
            <a:spLocks noGrp="1"/>
          </p:cNvSpPr>
          <p:nvPr>
            <p:ph type="subTitle" idx="1"/>
          </p:nvPr>
        </p:nvSpPr>
        <p:spPr>
          <a:xfrm>
            <a:off x="3328957" y="2343550"/>
            <a:ext cx="2486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100"/>
              <a:buFont typeface="Josefin Sans"/>
              <a:buNone/>
              <a:defRPr sz="2700" b="1">
                <a:solidFill>
                  <a:schemeClr val="dk1"/>
                </a:solidFill>
                <a:latin typeface="Josefin Sans"/>
                <a:ea typeface="Josefin Sans"/>
                <a:cs typeface="Josefin Sans"/>
                <a:sym typeface="Josefin Sans"/>
              </a:defRPr>
            </a:lvl1pPr>
            <a:lvl2pPr lvl="1" algn="ctr" rtl="0">
              <a:spcBef>
                <a:spcPts val="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2pPr>
            <a:lvl3pPr lvl="2"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3pPr>
            <a:lvl4pPr lvl="3"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4pPr>
            <a:lvl5pPr lvl="4"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5pPr>
            <a:lvl6pPr lvl="5"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6pPr>
            <a:lvl7pPr lvl="6"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7pPr>
            <a:lvl8pPr lvl="7"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8pPr>
            <a:lvl9pPr lvl="8" algn="ctr" rtl="0">
              <a:spcBef>
                <a:spcPts val="1600"/>
              </a:spcBef>
              <a:spcAft>
                <a:spcPts val="1600"/>
              </a:spcAft>
              <a:buClr>
                <a:schemeClr val="dk1"/>
              </a:buClr>
              <a:buSzPts val="2100"/>
              <a:buFont typeface="Josefin Sans"/>
              <a:buNone/>
              <a:defRPr sz="2100" b="1">
                <a:solidFill>
                  <a:schemeClr val="dk1"/>
                </a:solidFill>
                <a:latin typeface="Josefin Sans"/>
                <a:ea typeface="Josefin Sans"/>
                <a:cs typeface="Josefin Sans"/>
                <a:sym typeface="Josefin Sans"/>
              </a:defRPr>
            </a:lvl9pPr>
          </a:lstStyle>
          <a:p>
            <a:endParaRPr/>
          </a:p>
        </p:txBody>
      </p:sp>
      <p:sp>
        <p:nvSpPr>
          <p:cNvPr id="376" name="Google Shape;376;p23"/>
          <p:cNvSpPr txBox="1">
            <a:spLocks noGrp="1"/>
          </p:cNvSpPr>
          <p:nvPr>
            <p:ph type="subTitle" idx="2"/>
          </p:nvPr>
        </p:nvSpPr>
        <p:spPr>
          <a:xfrm>
            <a:off x="3482707" y="2662675"/>
            <a:ext cx="21786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377" name="Google Shape;377;p23"/>
          <p:cNvSpPr txBox="1">
            <a:spLocks noGrp="1"/>
          </p:cNvSpPr>
          <p:nvPr>
            <p:ph type="subTitle" idx="3"/>
          </p:nvPr>
        </p:nvSpPr>
        <p:spPr>
          <a:xfrm>
            <a:off x="791813" y="2343550"/>
            <a:ext cx="2486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100"/>
              <a:buFont typeface="Josefin Sans"/>
              <a:buNone/>
              <a:defRPr sz="2700" b="1">
                <a:solidFill>
                  <a:schemeClr val="dk1"/>
                </a:solidFill>
                <a:latin typeface="Josefin Sans"/>
                <a:ea typeface="Josefin Sans"/>
                <a:cs typeface="Josefin Sans"/>
                <a:sym typeface="Josefin Sans"/>
              </a:defRPr>
            </a:lvl1pPr>
            <a:lvl2pPr lvl="1" algn="ctr" rtl="0">
              <a:spcBef>
                <a:spcPts val="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2pPr>
            <a:lvl3pPr lvl="2"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3pPr>
            <a:lvl4pPr lvl="3"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4pPr>
            <a:lvl5pPr lvl="4"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5pPr>
            <a:lvl6pPr lvl="5"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6pPr>
            <a:lvl7pPr lvl="6"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7pPr>
            <a:lvl8pPr lvl="7"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8pPr>
            <a:lvl9pPr lvl="8" algn="ctr" rtl="0">
              <a:spcBef>
                <a:spcPts val="1600"/>
              </a:spcBef>
              <a:spcAft>
                <a:spcPts val="1600"/>
              </a:spcAft>
              <a:buClr>
                <a:schemeClr val="dk1"/>
              </a:buClr>
              <a:buSzPts val="2100"/>
              <a:buFont typeface="Josefin Sans"/>
              <a:buNone/>
              <a:defRPr sz="2100" b="1">
                <a:solidFill>
                  <a:schemeClr val="dk1"/>
                </a:solidFill>
                <a:latin typeface="Josefin Sans"/>
                <a:ea typeface="Josefin Sans"/>
                <a:cs typeface="Josefin Sans"/>
                <a:sym typeface="Josefin Sans"/>
              </a:defRPr>
            </a:lvl9pPr>
          </a:lstStyle>
          <a:p>
            <a:endParaRPr/>
          </a:p>
        </p:txBody>
      </p:sp>
      <p:sp>
        <p:nvSpPr>
          <p:cNvPr id="378" name="Google Shape;378;p23"/>
          <p:cNvSpPr txBox="1">
            <a:spLocks noGrp="1"/>
          </p:cNvSpPr>
          <p:nvPr>
            <p:ph type="subTitle" idx="4"/>
          </p:nvPr>
        </p:nvSpPr>
        <p:spPr>
          <a:xfrm>
            <a:off x="945563" y="2662675"/>
            <a:ext cx="21786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379" name="Google Shape;379;p23"/>
          <p:cNvSpPr txBox="1">
            <a:spLocks noGrp="1"/>
          </p:cNvSpPr>
          <p:nvPr>
            <p:ph type="subTitle" idx="5"/>
          </p:nvPr>
        </p:nvSpPr>
        <p:spPr>
          <a:xfrm>
            <a:off x="5866075" y="2343550"/>
            <a:ext cx="2486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100"/>
              <a:buFont typeface="Josefin Sans"/>
              <a:buNone/>
              <a:defRPr sz="2700" b="1">
                <a:solidFill>
                  <a:schemeClr val="dk1"/>
                </a:solidFill>
                <a:latin typeface="Josefin Sans"/>
                <a:ea typeface="Josefin Sans"/>
                <a:cs typeface="Josefin Sans"/>
                <a:sym typeface="Josefin Sans"/>
              </a:defRPr>
            </a:lvl1pPr>
            <a:lvl2pPr lvl="1" algn="ctr" rtl="0">
              <a:spcBef>
                <a:spcPts val="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2pPr>
            <a:lvl3pPr lvl="2"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3pPr>
            <a:lvl4pPr lvl="3"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4pPr>
            <a:lvl5pPr lvl="4"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5pPr>
            <a:lvl6pPr lvl="5"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6pPr>
            <a:lvl7pPr lvl="6"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7pPr>
            <a:lvl8pPr lvl="7"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8pPr>
            <a:lvl9pPr lvl="8" algn="ctr" rtl="0">
              <a:spcBef>
                <a:spcPts val="1600"/>
              </a:spcBef>
              <a:spcAft>
                <a:spcPts val="1600"/>
              </a:spcAft>
              <a:buClr>
                <a:schemeClr val="dk1"/>
              </a:buClr>
              <a:buSzPts val="2100"/>
              <a:buFont typeface="Josefin Sans"/>
              <a:buNone/>
              <a:defRPr sz="2100" b="1">
                <a:solidFill>
                  <a:schemeClr val="dk1"/>
                </a:solidFill>
                <a:latin typeface="Josefin Sans"/>
                <a:ea typeface="Josefin Sans"/>
                <a:cs typeface="Josefin Sans"/>
                <a:sym typeface="Josefin Sans"/>
              </a:defRPr>
            </a:lvl9pPr>
          </a:lstStyle>
          <a:p>
            <a:endParaRPr/>
          </a:p>
        </p:txBody>
      </p:sp>
      <p:sp>
        <p:nvSpPr>
          <p:cNvPr id="380" name="Google Shape;380;p23"/>
          <p:cNvSpPr txBox="1">
            <a:spLocks noGrp="1"/>
          </p:cNvSpPr>
          <p:nvPr>
            <p:ph type="subTitle" idx="6"/>
          </p:nvPr>
        </p:nvSpPr>
        <p:spPr>
          <a:xfrm>
            <a:off x="6019825" y="2662675"/>
            <a:ext cx="21786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381" name="Google Shape;381;p23"/>
          <p:cNvSpPr/>
          <p:nvPr/>
        </p:nvSpPr>
        <p:spPr>
          <a:xfrm rot="10800000">
            <a:off x="2531291" y="4235323"/>
            <a:ext cx="5428956" cy="1009852"/>
          </a:xfrm>
          <a:custGeom>
            <a:avLst/>
            <a:gdLst/>
            <a:ahLst/>
            <a:cxnLst/>
            <a:rect l="l" t="t" r="r" b="b"/>
            <a:pathLst>
              <a:path w="79484" h="14785" extrusionOk="0">
                <a:moveTo>
                  <a:pt x="64823" y="0"/>
                </a:moveTo>
                <a:cubicBezTo>
                  <a:pt x="56730" y="0"/>
                  <a:pt x="48629" y="357"/>
                  <a:pt x="40537" y="566"/>
                </a:cubicBezTo>
                <a:cubicBezTo>
                  <a:pt x="32882" y="767"/>
                  <a:pt x="25204" y="856"/>
                  <a:pt x="17548" y="856"/>
                </a:cubicBezTo>
                <a:lnTo>
                  <a:pt x="6188" y="856"/>
                </a:lnTo>
                <a:cubicBezTo>
                  <a:pt x="5806" y="856"/>
                  <a:pt x="5327" y="841"/>
                  <a:pt x="4808" y="841"/>
                </a:cubicBezTo>
                <a:cubicBezTo>
                  <a:pt x="2720" y="841"/>
                  <a:pt x="0" y="1085"/>
                  <a:pt x="519" y="3534"/>
                </a:cubicBezTo>
                <a:cubicBezTo>
                  <a:pt x="1166" y="6614"/>
                  <a:pt x="4269" y="9560"/>
                  <a:pt x="6746" y="11190"/>
                </a:cubicBezTo>
                <a:cubicBezTo>
                  <a:pt x="10540" y="13712"/>
                  <a:pt x="15160" y="14738"/>
                  <a:pt x="19713" y="14783"/>
                </a:cubicBezTo>
                <a:cubicBezTo>
                  <a:pt x="19807" y="14784"/>
                  <a:pt x="19901" y="14784"/>
                  <a:pt x="19995" y="14784"/>
                </a:cubicBezTo>
                <a:cubicBezTo>
                  <a:pt x="22334" y="14784"/>
                  <a:pt x="24671" y="14518"/>
                  <a:pt x="26967" y="14024"/>
                </a:cubicBezTo>
                <a:cubicBezTo>
                  <a:pt x="29891" y="13377"/>
                  <a:pt x="32703" y="12350"/>
                  <a:pt x="35515" y="11324"/>
                </a:cubicBezTo>
                <a:cubicBezTo>
                  <a:pt x="42724" y="8712"/>
                  <a:pt x="50045" y="6235"/>
                  <a:pt x="57633" y="5141"/>
                </a:cubicBezTo>
                <a:cubicBezTo>
                  <a:pt x="61727" y="4546"/>
                  <a:pt x="65864" y="4360"/>
                  <a:pt x="70011" y="4360"/>
                </a:cubicBezTo>
                <a:cubicBezTo>
                  <a:pt x="73167" y="4360"/>
                  <a:pt x="76330" y="4468"/>
                  <a:pt x="79484" y="4583"/>
                </a:cubicBezTo>
                <a:cubicBezTo>
                  <a:pt x="79461" y="3222"/>
                  <a:pt x="79439" y="1860"/>
                  <a:pt x="79439" y="499"/>
                </a:cubicBezTo>
                <a:cubicBezTo>
                  <a:pt x="74572" y="130"/>
                  <a:pt x="69699" y="0"/>
                  <a:pt x="648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23"/>
          <p:cNvSpPr/>
          <p:nvPr/>
        </p:nvSpPr>
        <p:spPr>
          <a:xfrm rot="5400000">
            <a:off x="3108924" y="2854084"/>
            <a:ext cx="1442280" cy="3563817"/>
          </a:xfrm>
          <a:custGeom>
            <a:avLst/>
            <a:gdLst/>
            <a:ahLst/>
            <a:cxnLst/>
            <a:rect l="l" t="t" r="r" b="b"/>
            <a:pathLst>
              <a:path w="24039" h="44420" extrusionOk="0">
                <a:moveTo>
                  <a:pt x="17715" y="1"/>
                </a:moveTo>
                <a:cubicBezTo>
                  <a:pt x="16371" y="1"/>
                  <a:pt x="14900" y="541"/>
                  <a:pt x="13704" y="2213"/>
                </a:cubicBezTo>
                <a:cubicBezTo>
                  <a:pt x="10848" y="6185"/>
                  <a:pt x="15289" y="12211"/>
                  <a:pt x="13392" y="17300"/>
                </a:cubicBezTo>
                <a:cubicBezTo>
                  <a:pt x="11272" y="22947"/>
                  <a:pt x="1" y="24509"/>
                  <a:pt x="1384" y="34262"/>
                </a:cubicBezTo>
                <a:cubicBezTo>
                  <a:pt x="2268" y="40412"/>
                  <a:pt x="11808" y="44419"/>
                  <a:pt x="18141" y="44419"/>
                </a:cubicBezTo>
                <a:cubicBezTo>
                  <a:pt x="19486" y="44419"/>
                  <a:pt x="20686" y="44239"/>
                  <a:pt x="21628" y="43860"/>
                </a:cubicBezTo>
                <a:cubicBezTo>
                  <a:pt x="21918" y="43748"/>
                  <a:pt x="23413" y="36851"/>
                  <a:pt x="23480" y="36048"/>
                </a:cubicBezTo>
                <a:cubicBezTo>
                  <a:pt x="24038" y="28549"/>
                  <a:pt x="24016" y="20983"/>
                  <a:pt x="23369" y="13484"/>
                </a:cubicBezTo>
                <a:cubicBezTo>
                  <a:pt x="23056" y="9890"/>
                  <a:pt x="22699" y="6252"/>
                  <a:pt x="22186" y="2681"/>
                </a:cubicBezTo>
                <a:cubicBezTo>
                  <a:pt x="22052" y="1766"/>
                  <a:pt x="22141" y="2168"/>
                  <a:pt x="21315" y="1320"/>
                </a:cubicBezTo>
                <a:cubicBezTo>
                  <a:pt x="20767" y="784"/>
                  <a:pt x="19333" y="1"/>
                  <a:pt x="177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23"/>
          <p:cNvSpPr/>
          <p:nvPr/>
        </p:nvSpPr>
        <p:spPr>
          <a:xfrm>
            <a:off x="3682950" y="4420625"/>
            <a:ext cx="2132100" cy="1234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23"/>
          <p:cNvSpPr/>
          <p:nvPr/>
        </p:nvSpPr>
        <p:spPr>
          <a:xfrm rot="10800000" flipH="1">
            <a:off x="3968688" y="4071821"/>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23"/>
          <p:cNvSpPr/>
          <p:nvPr/>
        </p:nvSpPr>
        <p:spPr>
          <a:xfrm rot="10800000" flipH="1">
            <a:off x="5921426" y="4554159"/>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23"/>
          <p:cNvSpPr/>
          <p:nvPr/>
        </p:nvSpPr>
        <p:spPr>
          <a:xfrm rot="10800000" flipH="1">
            <a:off x="1267213" y="4521746"/>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23"/>
          <p:cNvSpPr/>
          <p:nvPr/>
        </p:nvSpPr>
        <p:spPr>
          <a:xfrm rot="10800000" flipH="1">
            <a:off x="8100026" y="4752909"/>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23"/>
          <p:cNvSpPr/>
          <p:nvPr/>
        </p:nvSpPr>
        <p:spPr>
          <a:xfrm rot="10800000" flipH="1">
            <a:off x="6505813" y="4851596"/>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23"/>
          <p:cNvSpPr/>
          <p:nvPr/>
        </p:nvSpPr>
        <p:spPr>
          <a:xfrm rot="10800000" flipH="1">
            <a:off x="1985676" y="4104234"/>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wo columns 2">
  <p:cSld name="CUSTOM_10">
    <p:spTree>
      <p:nvGrpSpPr>
        <p:cNvPr id="1" name="Shape 390"/>
        <p:cNvGrpSpPr/>
        <p:nvPr/>
      </p:nvGrpSpPr>
      <p:grpSpPr>
        <a:xfrm>
          <a:off x="0" y="0"/>
          <a:ext cx="0" cy="0"/>
          <a:chOff x="0" y="0"/>
          <a:chExt cx="0" cy="0"/>
        </a:xfrm>
      </p:grpSpPr>
      <p:sp>
        <p:nvSpPr>
          <p:cNvPr id="391" name="Google Shape;391;p24"/>
          <p:cNvSpPr txBox="1">
            <a:spLocks noGrp="1"/>
          </p:cNvSpPr>
          <p:nvPr>
            <p:ph type="title"/>
          </p:nvPr>
        </p:nvSpPr>
        <p:spPr>
          <a:xfrm>
            <a:off x="2571750" y="363275"/>
            <a:ext cx="40005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atin typeface="Open Sans"/>
                <a:ea typeface="Open Sans"/>
                <a:cs typeface="Open Sans"/>
                <a:sym typeface="Open Sans"/>
              </a:defRPr>
            </a:lvl2pPr>
            <a:lvl3pPr lvl="2">
              <a:spcBef>
                <a:spcPts val="0"/>
              </a:spcBef>
              <a:spcAft>
                <a:spcPts val="0"/>
              </a:spcAft>
              <a:buSzPts val="3000"/>
              <a:buNone/>
              <a:defRPr>
                <a:latin typeface="Open Sans"/>
                <a:ea typeface="Open Sans"/>
                <a:cs typeface="Open Sans"/>
                <a:sym typeface="Open Sans"/>
              </a:defRPr>
            </a:lvl3pPr>
            <a:lvl4pPr lvl="3">
              <a:spcBef>
                <a:spcPts val="0"/>
              </a:spcBef>
              <a:spcAft>
                <a:spcPts val="0"/>
              </a:spcAft>
              <a:buSzPts val="3000"/>
              <a:buNone/>
              <a:defRPr>
                <a:latin typeface="Open Sans"/>
                <a:ea typeface="Open Sans"/>
                <a:cs typeface="Open Sans"/>
                <a:sym typeface="Open Sans"/>
              </a:defRPr>
            </a:lvl4pPr>
            <a:lvl5pPr lvl="4">
              <a:spcBef>
                <a:spcPts val="0"/>
              </a:spcBef>
              <a:spcAft>
                <a:spcPts val="0"/>
              </a:spcAft>
              <a:buSzPts val="3000"/>
              <a:buNone/>
              <a:defRPr>
                <a:latin typeface="Open Sans"/>
                <a:ea typeface="Open Sans"/>
                <a:cs typeface="Open Sans"/>
                <a:sym typeface="Open Sans"/>
              </a:defRPr>
            </a:lvl5pPr>
            <a:lvl6pPr lvl="5">
              <a:spcBef>
                <a:spcPts val="0"/>
              </a:spcBef>
              <a:spcAft>
                <a:spcPts val="0"/>
              </a:spcAft>
              <a:buSzPts val="3000"/>
              <a:buNone/>
              <a:defRPr>
                <a:latin typeface="Open Sans"/>
                <a:ea typeface="Open Sans"/>
                <a:cs typeface="Open Sans"/>
                <a:sym typeface="Open Sans"/>
              </a:defRPr>
            </a:lvl6pPr>
            <a:lvl7pPr lvl="6">
              <a:spcBef>
                <a:spcPts val="0"/>
              </a:spcBef>
              <a:spcAft>
                <a:spcPts val="0"/>
              </a:spcAft>
              <a:buSzPts val="3000"/>
              <a:buNone/>
              <a:defRPr>
                <a:latin typeface="Open Sans"/>
                <a:ea typeface="Open Sans"/>
                <a:cs typeface="Open Sans"/>
                <a:sym typeface="Open Sans"/>
              </a:defRPr>
            </a:lvl7pPr>
            <a:lvl8pPr lvl="7">
              <a:spcBef>
                <a:spcPts val="0"/>
              </a:spcBef>
              <a:spcAft>
                <a:spcPts val="0"/>
              </a:spcAft>
              <a:buSzPts val="3000"/>
              <a:buNone/>
              <a:defRPr>
                <a:latin typeface="Open Sans"/>
                <a:ea typeface="Open Sans"/>
                <a:cs typeface="Open Sans"/>
                <a:sym typeface="Open Sans"/>
              </a:defRPr>
            </a:lvl8pPr>
            <a:lvl9pPr lvl="8">
              <a:spcBef>
                <a:spcPts val="0"/>
              </a:spcBef>
              <a:spcAft>
                <a:spcPts val="0"/>
              </a:spcAft>
              <a:buSzPts val="3000"/>
              <a:buNone/>
              <a:defRPr>
                <a:latin typeface="Open Sans"/>
                <a:ea typeface="Open Sans"/>
                <a:cs typeface="Open Sans"/>
                <a:sym typeface="Open Sans"/>
              </a:defRPr>
            </a:lvl9pPr>
          </a:lstStyle>
          <a:p>
            <a:endParaRPr/>
          </a:p>
        </p:txBody>
      </p:sp>
      <p:sp>
        <p:nvSpPr>
          <p:cNvPr id="392" name="Google Shape;392;p24"/>
          <p:cNvSpPr txBox="1">
            <a:spLocks noGrp="1"/>
          </p:cNvSpPr>
          <p:nvPr>
            <p:ph type="subTitle" idx="1"/>
          </p:nvPr>
        </p:nvSpPr>
        <p:spPr>
          <a:xfrm>
            <a:off x="5091350" y="3794700"/>
            <a:ext cx="22056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100"/>
              <a:buFont typeface="Josefin Sans"/>
              <a:buNone/>
              <a:defRPr sz="2700" b="1">
                <a:solidFill>
                  <a:schemeClr val="dk1"/>
                </a:solidFill>
                <a:latin typeface="Josefin Sans"/>
                <a:ea typeface="Josefin Sans"/>
                <a:cs typeface="Josefin Sans"/>
                <a:sym typeface="Josefin Sans"/>
              </a:defRPr>
            </a:lvl1pPr>
            <a:lvl2pPr lvl="1" algn="ctr" rtl="0">
              <a:spcBef>
                <a:spcPts val="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2pPr>
            <a:lvl3pPr lvl="2"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3pPr>
            <a:lvl4pPr lvl="3"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4pPr>
            <a:lvl5pPr lvl="4"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5pPr>
            <a:lvl6pPr lvl="5"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6pPr>
            <a:lvl7pPr lvl="6"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7pPr>
            <a:lvl8pPr lvl="7"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8pPr>
            <a:lvl9pPr lvl="8" algn="ctr" rtl="0">
              <a:spcBef>
                <a:spcPts val="1600"/>
              </a:spcBef>
              <a:spcAft>
                <a:spcPts val="1600"/>
              </a:spcAft>
              <a:buClr>
                <a:schemeClr val="dk1"/>
              </a:buClr>
              <a:buSzPts val="2100"/>
              <a:buFont typeface="Josefin Sans"/>
              <a:buNone/>
              <a:defRPr sz="2100" b="1">
                <a:solidFill>
                  <a:schemeClr val="dk1"/>
                </a:solidFill>
                <a:latin typeface="Josefin Sans"/>
                <a:ea typeface="Josefin Sans"/>
                <a:cs typeface="Josefin Sans"/>
                <a:sym typeface="Josefin Sans"/>
              </a:defRPr>
            </a:lvl9pPr>
          </a:lstStyle>
          <a:p>
            <a:endParaRPr/>
          </a:p>
        </p:txBody>
      </p:sp>
      <p:sp>
        <p:nvSpPr>
          <p:cNvPr id="393" name="Google Shape;393;p24"/>
          <p:cNvSpPr txBox="1">
            <a:spLocks noGrp="1"/>
          </p:cNvSpPr>
          <p:nvPr>
            <p:ph type="subTitle" idx="2"/>
          </p:nvPr>
        </p:nvSpPr>
        <p:spPr>
          <a:xfrm>
            <a:off x="4948200" y="4089750"/>
            <a:ext cx="2488200" cy="645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394" name="Google Shape;394;p24"/>
          <p:cNvSpPr txBox="1">
            <a:spLocks noGrp="1"/>
          </p:cNvSpPr>
          <p:nvPr>
            <p:ph type="subTitle" idx="3"/>
          </p:nvPr>
        </p:nvSpPr>
        <p:spPr>
          <a:xfrm>
            <a:off x="1901200" y="3794700"/>
            <a:ext cx="20079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100"/>
              <a:buFont typeface="Josefin Sans"/>
              <a:buNone/>
              <a:defRPr sz="2700" b="1">
                <a:solidFill>
                  <a:schemeClr val="dk1"/>
                </a:solidFill>
                <a:latin typeface="Josefin Sans"/>
                <a:ea typeface="Josefin Sans"/>
                <a:cs typeface="Josefin Sans"/>
                <a:sym typeface="Josefin Sans"/>
              </a:defRPr>
            </a:lvl1pPr>
            <a:lvl2pPr lvl="1" algn="ctr" rtl="0">
              <a:spcBef>
                <a:spcPts val="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2pPr>
            <a:lvl3pPr lvl="2"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3pPr>
            <a:lvl4pPr lvl="3"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4pPr>
            <a:lvl5pPr lvl="4"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5pPr>
            <a:lvl6pPr lvl="5"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6pPr>
            <a:lvl7pPr lvl="6"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7pPr>
            <a:lvl8pPr lvl="7"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8pPr>
            <a:lvl9pPr lvl="8" algn="ctr" rtl="0">
              <a:spcBef>
                <a:spcPts val="1600"/>
              </a:spcBef>
              <a:spcAft>
                <a:spcPts val="1600"/>
              </a:spcAft>
              <a:buClr>
                <a:schemeClr val="dk1"/>
              </a:buClr>
              <a:buSzPts val="2100"/>
              <a:buFont typeface="Josefin Sans"/>
              <a:buNone/>
              <a:defRPr sz="2100" b="1">
                <a:solidFill>
                  <a:schemeClr val="dk1"/>
                </a:solidFill>
                <a:latin typeface="Josefin Sans"/>
                <a:ea typeface="Josefin Sans"/>
                <a:cs typeface="Josefin Sans"/>
                <a:sym typeface="Josefin Sans"/>
              </a:defRPr>
            </a:lvl9pPr>
          </a:lstStyle>
          <a:p>
            <a:endParaRPr/>
          </a:p>
        </p:txBody>
      </p:sp>
      <p:sp>
        <p:nvSpPr>
          <p:cNvPr id="395" name="Google Shape;395;p24"/>
          <p:cNvSpPr txBox="1">
            <a:spLocks noGrp="1"/>
          </p:cNvSpPr>
          <p:nvPr>
            <p:ph type="subTitle" idx="4"/>
          </p:nvPr>
        </p:nvSpPr>
        <p:spPr>
          <a:xfrm>
            <a:off x="1800500" y="4089750"/>
            <a:ext cx="2205600" cy="645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396" name="Google Shape;396;p24"/>
          <p:cNvSpPr/>
          <p:nvPr/>
        </p:nvSpPr>
        <p:spPr>
          <a:xfrm rot="-5400000">
            <a:off x="-687297" y="596629"/>
            <a:ext cx="2810674" cy="1198053"/>
          </a:xfrm>
          <a:custGeom>
            <a:avLst/>
            <a:gdLst/>
            <a:ahLst/>
            <a:cxnLst/>
            <a:rect l="l" t="t" r="r" b="b"/>
            <a:pathLst>
              <a:path w="64695" h="36451" extrusionOk="0">
                <a:moveTo>
                  <a:pt x="5503" y="0"/>
                </a:moveTo>
                <a:cubicBezTo>
                  <a:pt x="2589" y="0"/>
                  <a:pt x="1" y="186"/>
                  <a:pt x="237" y="874"/>
                </a:cubicBezTo>
                <a:cubicBezTo>
                  <a:pt x="460" y="1499"/>
                  <a:pt x="4411" y="2169"/>
                  <a:pt x="5259" y="2593"/>
                </a:cubicBezTo>
                <a:cubicBezTo>
                  <a:pt x="7178" y="3552"/>
                  <a:pt x="8897" y="4869"/>
                  <a:pt x="10325" y="6454"/>
                </a:cubicBezTo>
                <a:cubicBezTo>
                  <a:pt x="13673" y="10092"/>
                  <a:pt x="16619" y="21050"/>
                  <a:pt x="24989" y="22345"/>
                </a:cubicBezTo>
                <a:cubicBezTo>
                  <a:pt x="25398" y="22407"/>
                  <a:pt x="25804" y="22437"/>
                  <a:pt x="26206" y="22437"/>
                </a:cubicBezTo>
                <a:cubicBezTo>
                  <a:pt x="31849" y="22437"/>
                  <a:pt x="36809" y="16669"/>
                  <a:pt x="38871" y="15314"/>
                </a:cubicBezTo>
                <a:cubicBezTo>
                  <a:pt x="39863" y="14681"/>
                  <a:pt x="40996" y="14362"/>
                  <a:pt x="42135" y="14362"/>
                </a:cubicBezTo>
                <a:cubicBezTo>
                  <a:pt x="43201" y="14362"/>
                  <a:pt x="44272" y="14642"/>
                  <a:pt x="45232" y="15203"/>
                </a:cubicBezTo>
                <a:cubicBezTo>
                  <a:pt x="49027" y="17502"/>
                  <a:pt x="49071" y="22858"/>
                  <a:pt x="50634" y="27010"/>
                </a:cubicBezTo>
                <a:cubicBezTo>
                  <a:pt x="52642" y="32143"/>
                  <a:pt x="57307" y="35759"/>
                  <a:pt x="62775" y="36450"/>
                </a:cubicBezTo>
                <a:cubicBezTo>
                  <a:pt x="62396" y="25269"/>
                  <a:pt x="63043" y="14065"/>
                  <a:pt x="64694" y="2994"/>
                </a:cubicBezTo>
                <a:cubicBezTo>
                  <a:pt x="57530" y="1745"/>
                  <a:pt x="50232" y="1499"/>
                  <a:pt x="42978" y="1254"/>
                </a:cubicBezTo>
                <a:cubicBezTo>
                  <a:pt x="32957" y="896"/>
                  <a:pt x="22936" y="562"/>
                  <a:pt x="12914" y="249"/>
                </a:cubicBezTo>
                <a:cubicBezTo>
                  <a:pt x="12140" y="215"/>
                  <a:pt x="8634" y="0"/>
                  <a:pt x="55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24"/>
          <p:cNvSpPr/>
          <p:nvPr/>
        </p:nvSpPr>
        <p:spPr>
          <a:xfrm rot="-5400000">
            <a:off x="-1281850" y="1134665"/>
            <a:ext cx="2860647" cy="751611"/>
          </a:xfrm>
          <a:custGeom>
            <a:avLst/>
            <a:gdLst/>
            <a:ahLst/>
            <a:cxnLst/>
            <a:rect l="l" t="t" r="r" b="b"/>
            <a:pathLst>
              <a:path w="72716" h="43165" extrusionOk="0">
                <a:moveTo>
                  <a:pt x="36506" y="1"/>
                </a:moveTo>
                <a:cubicBezTo>
                  <a:pt x="24983" y="1"/>
                  <a:pt x="13559" y="1174"/>
                  <a:pt x="0" y="3973"/>
                </a:cubicBezTo>
                <a:cubicBezTo>
                  <a:pt x="982" y="6629"/>
                  <a:pt x="1205" y="12052"/>
                  <a:pt x="1853" y="14262"/>
                </a:cubicBezTo>
                <a:cubicBezTo>
                  <a:pt x="3259" y="19194"/>
                  <a:pt x="12610" y="30220"/>
                  <a:pt x="23859" y="33077"/>
                </a:cubicBezTo>
                <a:cubicBezTo>
                  <a:pt x="25907" y="33596"/>
                  <a:pt x="27823" y="33808"/>
                  <a:pt x="29631" y="33808"/>
                </a:cubicBezTo>
                <a:cubicBezTo>
                  <a:pt x="37728" y="33808"/>
                  <a:pt x="43662" y="29551"/>
                  <a:pt x="49622" y="29551"/>
                </a:cubicBezTo>
                <a:cubicBezTo>
                  <a:pt x="50569" y="29551"/>
                  <a:pt x="51516" y="29659"/>
                  <a:pt x="52472" y="29907"/>
                </a:cubicBezTo>
                <a:cubicBezTo>
                  <a:pt x="60284" y="31938"/>
                  <a:pt x="55507" y="42049"/>
                  <a:pt x="72715" y="43165"/>
                </a:cubicBezTo>
                <a:cubicBezTo>
                  <a:pt x="70483" y="29863"/>
                  <a:pt x="71086" y="16270"/>
                  <a:pt x="71689" y="2812"/>
                </a:cubicBezTo>
                <a:cubicBezTo>
                  <a:pt x="58580" y="1069"/>
                  <a:pt x="47498" y="1"/>
                  <a:pt x="365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24"/>
          <p:cNvSpPr/>
          <p:nvPr/>
        </p:nvSpPr>
        <p:spPr>
          <a:xfrm rot="5400000">
            <a:off x="466981" y="1195731"/>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24"/>
          <p:cNvSpPr/>
          <p:nvPr/>
        </p:nvSpPr>
        <p:spPr>
          <a:xfrm rot="5400000">
            <a:off x="-494883" y="208694"/>
            <a:ext cx="1990610" cy="1054010"/>
          </a:xfrm>
          <a:custGeom>
            <a:avLst/>
            <a:gdLst/>
            <a:ahLst/>
            <a:cxnLst/>
            <a:rect l="l" t="t" r="r" b="b"/>
            <a:pathLst>
              <a:path w="80952" h="42859" extrusionOk="0">
                <a:moveTo>
                  <a:pt x="7027" y="1"/>
                </a:moveTo>
                <a:cubicBezTo>
                  <a:pt x="6872" y="1"/>
                  <a:pt x="6717" y="3"/>
                  <a:pt x="6562" y="7"/>
                </a:cubicBezTo>
                <a:cubicBezTo>
                  <a:pt x="4866" y="30"/>
                  <a:pt x="3192" y="387"/>
                  <a:pt x="1629" y="1056"/>
                </a:cubicBezTo>
                <a:cubicBezTo>
                  <a:pt x="0" y="1793"/>
                  <a:pt x="89" y="2418"/>
                  <a:pt x="335" y="4114"/>
                </a:cubicBezTo>
                <a:cubicBezTo>
                  <a:pt x="982" y="8332"/>
                  <a:pt x="1652" y="12528"/>
                  <a:pt x="2321" y="16724"/>
                </a:cubicBezTo>
                <a:lnTo>
                  <a:pt x="4241" y="29022"/>
                </a:lnTo>
                <a:cubicBezTo>
                  <a:pt x="4866" y="32972"/>
                  <a:pt x="6160" y="37347"/>
                  <a:pt x="6160" y="41342"/>
                </a:cubicBezTo>
                <a:cubicBezTo>
                  <a:pt x="6227" y="41676"/>
                  <a:pt x="6294" y="42056"/>
                  <a:pt x="6562" y="42257"/>
                </a:cubicBezTo>
                <a:cubicBezTo>
                  <a:pt x="6776" y="42374"/>
                  <a:pt x="7008" y="42440"/>
                  <a:pt x="7256" y="42440"/>
                </a:cubicBezTo>
                <a:cubicBezTo>
                  <a:pt x="7292" y="42440"/>
                  <a:pt x="7328" y="42438"/>
                  <a:pt x="7365" y="42435"/>
                </a:cubicBezTo>
                <a:cubicBezTo>
                  <a:pt x="18275" y="42693"/>
                  <a:pt x="29189" y="42859"/>
                  <a:pt x="40102" y="42859"/>
                </a:cubicBezTo>
                <a:cubicBezTo>
                  <a:pt x="53724" y="42859"/>
                  <a:pt x="67345" y="42601"/>
                  <a:pt x="80951" y="41944"/>
                </a:cubicBezTo>
                <a:cubicBezTo>
                  <a:pt x="71220" y="38596"/>
                  <a:pt x="61154" y="36409"/>
                  <a:pt x="50910" y="35450"/>
                </a:cubicBezTo>
                <a:cubicBezTo>
                  <a:pt x="46357" y="35003"/>
                  <a:pt x="41513" y="34735"/>
                  <a:pt x="37741" y="32124"/>
                </a:cubicBezTo>
                <a:cubicBezTo>
                  <a:pt x="33880" y="29423"/>
                  <a:pt x="31939" y="24781"/>
                  <a:pt x="30443" y="20317"/>
                </a:cubicBezTo>
                <a:cubicBezTo>
                  <a:pt x="28948" y="15854"/>
                  <a:pt x="27609" y="11144"/>
                  <a:pt x="24439" y="7663"/>
                </a:cubicBezTo>
                <a:cubicBezTo>
                  <a:pt x="22676" y="5743"/>
                  <a:pt x="20422" y="4315"/>
                  <a:pt x="18123" y="3087"/>
                </a:cubicBezTo>
                <a:cubicBezTo>
                  <a:pt x="14732" y="1327"/>
                  <a:pt x="10908" y="1"/>
                  <a:pt x="70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24"/>
          <p:cNvSpPr/>
          <p:nvPr/>
        </p:nvSpPr>
        <p:spPr>
          <a:xfrm rot="5400000">
            <a:off x="928869" y="999194"/>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24"/>
          <p:cNvSpPr/>
          <p:nvPr/>
        </p:nvSpPr>
        <p:spPr>
          <a:xfrm rot="-5400000">
            <a:off x="269256" y="2842244"/>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24"/>
          <p:cNvSpPr/>
          <p:nvPr/>
        </p:nvSpPr>
        <p:spPr>
          <a:xfrm rot="5400000">
            <a:off x="7087547" y="3261706"/>
            <a:ext cx="2810674" cy="1198053"/>
          </a:xfrm>
          <a:custGeom>
            <a:avLst/>
            <a:gdLst/>
            <a:ahLst/>
            <a:cxnLst/>
            <a:rect l="l" t="t" r="r" b="b"/>
            <a:pathLst>
              <a:path w="64695" h="36451" extrusionOk="0">
                <a:moveTo>
                  <a:pt x="5503" y="0"/>
                </a:moveTo>
                <a:cubicBezTo>
                  <a:pt x="2589" y="0"/>
                  <a:pt x="1" y="186"/>
                  <a:pt x="237" y="874"/>
                </a:cubicBezTo>
                <a:cubicBezTo>
                  <a:pt x="460" y="1499"/>
                  <a:pt x="4411" y="2169"/>
                  <a:pt x="5259" y="2593"/>
                </a:cubicBezTo>
                <a:cubicBezTo>
                  <a:pt x="7178" y="3552"/>
                  <a:pt x="8897" y="4869"/>
                  <a:pt x="10325" y="6454"/>
                </a:cubicBezTo>
                <a:cubicBezTo>
                  <a:pt x="13673" y="10092"/>
                  <a:pt x="16619" y="21050"/>
                  <a:pt x="24989" y="22345"/>
                </a:cubicBezTo>
                <a:cubicBezTo>
                  <a:pt x="25398" y="22407"/>
                  <a:pt x="25804" y="22437"/>
                  <a:pt x="26206" y="22437"/>
                </a:cubicBezTo>
                <a:cubicBezTo>
                  <a:pt x="31849" y="22437"/>
                  <a:pt x="36809" y="16669"/>
                  <a:pt x="38871" y="15314"/>
                </a:cubicBezTo>
                <a:cubicBezTo>
                  <a:pt x="39863" y="14681"/>
                  <a:pt x="40996" y="14362"/>
                  <a:pt x="42135" y="14362"/>
                </a:cubicBezTo>
                <a:cubicBezTo>
                  <a:pt x="43201" y="14362"/>
                  <a:pt x="44272" y="14642"/>
                  <a:pt x="45232" y="15203"/>
                </a:cubicBezTo>
                <a:cubicBezTo>
                  <a:pt x="49027" y="17502"/>
                  <a:pt x="49071" y="22858"/>
                  <a:pt x="50634" y="27010"/>
                </a:cubicBezTo>
                <a:cubicBezTo>
                  <a:pt x="52642" y="32143"/>
                  <a:pt x="57307" y="35759"/>
                  <a:pt x="62775" y="36450"/>
                </a:cubicBezTo>
                <a:cubicBezTo>
                  <a:pt x="62396" y="25269"/>
                  <a:pt x="63043" y="14065"/>
                  <a:pt x="64694" y="2994"/>
                </a:cubicBezTo>
                <a:cubicBezTo>
                  <a:pt x="57530" y="1745"/>
                  <a:pt x="50232" y="1499"/>
                  <a:pt x="42978" y="1254"/>
                </a:cubicBezTo>
                <a:cubicBezTo>
                  <a:pt x="32957" y="896"/>
                  <a:pt x="22936" y="562"/>
                  <a:pt x="12914" y="249"/>
                </a:cubicBezTo>
                <a:cubicBezTo>
                  <a:pt x="12140" y="215"/>
                  <a:pt x="8634" y="0"/>
                  <a:pt x="55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24"/>
          <p:cNvSpPr/>
          <p:nvPr/>
        </p:nvSpPr>
        <p:spPr>
          <a:xfrm rot="5400000">
            <a:off x="7632127" y="3170112"/>
            <a:ext cx="2860647" cy="751611"/>
          </a:xfrm>
          <a:custGeom>
            <a:avLst/>
            <a:gdLst/>
            <a:ahLst/>
            <a:cxnLst/>
            <a:rect l="l" t="t" r="r" b="b"/>
            <a:pathLst>
              <a:path w="72716" h="43165" extrusionOk="0">
                <a:moveTo>
                  <a:pt x="36506" y="1"/>
                </a:moveTo>
                <a:cubicBezTo>
                  <a:pt x="24983" y="1"/>
                  <a:pt x="13559" y="1174"/>
                  <a:pt x="0" y="3973"/>
                </a:cubicBezTo>
                <a:cubicBezTo>
                  <a:pt x="982" y="6629"/>
                  <a:pt x="1205" y="12052"/>
                  <a:pt x="1853" y="14262"/>
                </a:cubicBezTo>
                <a:cubicBezTo>
                  <a:pt x="3259" y="19194"/>
                  <a:pt x="12610" y="30220"/>
                  <a:pt x="23859" y="33077"/>
                </a:cubicBezTo>
                <a:cubicBezTo>
                  <a:pt x="25907" y="33596"/>
                  <a:pt x="27823" y="33808"/>
                  <a:pt x="29631" y="33808"/>
                </a:cubicBezTo>
                <a:cubicBezTo>
                  <a:pt x="37728" y="33808"/>
                  <a:pt x="43662" y="29551"/>
                  <a:pt x="49622" y="29551"/>
                </a:cubicBezTo>
                <a:cubicBezTo>
                  <a:pt x="50569" y="29551"/>
                  <a:pt x="51516" y="29659"/>
                  <a:pt x="52472" y="29907"/>
                </a:cubicBezTo>
                <a:cubicBezTo>
                  <a:pt x="60284" y="31938"/>
                  <a:pt x="55507" y="42049"/>
                  <a:pt x="72715" y="43165"/>
                </a:cubicBezTo>
                <a:cubicBezTo>
                  <a:pt x="70483" y="29863"/>
                  <a:pt x="71086" y="16270"/>
                  <a:pt x="71689" y="2812"/>
                </a:cubicBezTo>
                <a:cubicBezTo>
                  <a:pt x="58580" y="1069"/>
                  <a:pt x="47498" y="1"/>
                  <a:pt x="365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24"/>
          <p:cNvSpPr/>
          <p:nvPr/>
        </p:nvSpPr>
        <p:spPr>
          <a:xfrm rot="-5400000">
            <a:off x="8580444" y="3697156"/>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24"/>
          <p:cNvSpPr/>
          <p:nvPr/>
        </p:nvSpPr>
        <p:spPr>
          <a:xfrm rot="-5400000">
            <a:off x="7715198" y="3793684"/>
            <a:ext cx="1990610" cy="1054010"/>
          </a:xfrm>
          <a:custGeom>
            <a:avLst/>
            <a:gdLst/>
            <a:ahLst/>
            <a:cxnLst/>
            <a:rect l="l" t="t" r="r" b="b"/>
            <a:pathLst>
              <a:path w="80952" h="42859" extrusionOk="0">
                <a:moveTo>
                  <a:pt x="7027" y="1"/>
                </a:moveTo>
                <a:cubicBezTo>
                  <a:pt x="6872" y="1"/>
                  <a:pt x="6717" y="3"/>
                  <a:pt x="6562" y="7"/>
                </a:cubicBezTo>
                <a:cubicBezTo>
                  <a:pt x="4866" y="30"/>
                  <a:pt x="3192" y="387"/>
                  <a:pt x="1629" y="1056"/>
                </a:cubicBezTo>
                <a:cubicBezTo>
                  <a:pt x="0" y="1793"/>
                  <a:pt x="89" y="2418"/>
                  <a:pt x="335" y="4114"/>
                </a:cubicBezTo>
                <a:cubicBezTo>
                  <a:pt x="982" y="8332"/>
                  <a:pt x="1652" y="12528"/>
                  <a:pt x="2321" y="16724"/>
                </a:cubicBezTo>
                <a:lnTo>
                  <a:pt x="4241" y="29022"/>
                </a:lnTo>
                <a:cubicBezTo>
                  <a:pt x="4866" y="32972"/>
                  <a:pt x="6160" y="37347"/>
                  <a:pt x="6160" y="41342"/>
                </a:cubicBezTo>
                <a:cubicBezTo>
                  <a:pt x="6227" y="41676"/>
                  <a:pt x="6294" y="42056"/>
                  <a:pt x="6562" y="42257"/>
                </a:cubicBezTo>
                <a:cubicBezTo>
                  <a:pt x="6776" y="42374"/>
                  <a:pt x="7008" y="42440"/>
                  <a:pt x="7256" y="42440"/>
                </a:cubicBezTo>
                <a:cubicBezTo>
                  <a:pt x="7292" y="42440"/>
                  <a:pt x="7328" y="42438"/>
                  <a:pt x="7365" y="42435"/>
                </a:cubicBezTo>
                <a:cubicBezTo>
                  <a:pt x="18275" y="42693"/>
                  <a:pt x="29189" y="42859"/>
                  <a:pt x="40102" y="42859"/>
                </a:cubicBezTo>
                <a:cubicBezTo>
                  <a:pt x="53724" y="42859"/>
                  <a:pt x="67345" y="42601"/>
                  <a:pt x="80951" y="41944"/>
                </a:cubicBezTo>
                <a:cubicBezTo>
                  <a:pt x="71220" y="38596"/>
                  <a:pt x="61154" y="36409"/>
                  <a:pt x="50910" y="35450"/>
                </a:cubicBezTo>
                <a:cubicBezTo>
                  <a:pt x="46357" y="35003"/>
                  <a:pt x="41513" y="34735"/>
                  <a:pt x="37741" y="32124"/>
                </a:cubicBezTo>
                <a:cubicBezTo>
                  <a:pt x="33880" y="29423"/>
                  <a:pt x="31939" y="24781"/>
                  <a:pt x="30443" y="20317"/>
                </a:cubicBezTo>
                <a:cubicBezTo>
                  <a:pt x="28948" y="15854"/>
                  <a:pt x="27609" y="11144"/>
                  <a:pt x="24439" y="7663"/>
                </a:cubicBezTo>
                <a:cubicBezTo>
                  <a:pt x="22676" y="5743"/>
                  <a:pt x="20422" y="4315"/>
                  <a:pt x="18123" y="3087"/>
                </a:cubicBezTo>
                <a:cubicBezTo>
                  <a:pt x="14732" y="1327"/>
                  <a:pt x="10908" y="1"/>
                  <a:pt x="70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24"/>
          <p:cNvSpPr/>
          <p:nvPr/>
        </p:nvSpPr>
        <p:spPr>
          <a:xfrm rot="-5400000">
            <a:off x="8183656" y="3958494"/>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24"/>
          <p:cNvSpPr/>
          <p:nvPr/>
        </p:nvSpPr>
        <p:spPr>
          <a:xfrm rot="5400000">
            <a:off x="8843269" y="2115444"/>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24"/>
          <p:cNvSpPr/>
          <p:nvPr/>
        </p:nvSpPr>
        <p:spPr>
          <a:xfrm rot="-5400000">
            <a:off x="7541144" y="4680906"/>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24"/>
          <p:cNvSpPr/>
          <p:nvPr/>
        </p:nvSpPr>
        <p:spPr>
          <a:xfrm rot="5400000">
            <a:off x="1506281" y="211981"/>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4"/>
        <p:cNvGrpSpPr/>
        <p:nvPr/>
      </p:nvGrpSpPr>
      <p:grpSpPr>
        <a:xfrm>
          <a:off x="0" y="0"/>
          <a:ext cx="0" cy="0"/>
          <a:chOff x="0" y="0"/>
          <a:chExt cx="0" cy="0"/>
        </a:xfrm>
      </p:grpSpPr>
      <p:sp>
        <p:nvSpPr>
          <p:cNvPr id="45" name="Google Shape;45;p4"/>
          <p:cNvSpPr txBox="1">
            <a:spLocks noGrp="1"/>
          </p:cNvSpPr>
          <p:nvPr>
            <p:ph type="title"/>
          </p:nvPr>
        </p:nvSpPr>
        <p:spPr>
          <a:xfrm>
            <a:off x="540000" y="363275"/>
            <a:ext cx="80640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46" name="Google Shape;46;p4"/>
          <p:cNvSpPr txBox="1">
            <a:spLocks noGrp="1"/>
          </p:cNvSpPr>
          <p:nvPr>
            <p:ph type="body" idx="1"/>
          </p:nvPr>
        </p:nvSpPr>
        <p:spPr>
          <a:xfrm>
            <a:off x="540000" y="1028700"/>
            <a:ext cx="8064000" cy="3574800"/>
          </a:xfrm>
          <a:prstGeom prst="rect">
            <a:avLst/>
          </a:prstGeom>
        </p:spPr>
        <p:txBody>
          <a:bodyPr spcFirstLastPara="1" wrap="square" lIns="91425" tIns="91425" rIns="91425" bIns="91425" anchor="t" anchorCtr="0">
            <a:noAutofit/>
          </a:bodyPr>
          <a:lstStyle>
            <a:lvl1pPr marL="457200" lvl="0" indent="-342900">
              <a:lnSpc>
                <a:spcPct val="100000"/>
              </a:lnSpc>
              <a:spcBef>
                <a:spcPts val="0"/>
              </a:spcBef>
              <a:spcAft>
                <a:spcPts val="0"/>
              </a:spcAft>
              <a:buSzPts val="1800"/>
              <a:buChar char="●"/>
              <a:defRPr sz="1200"/>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grpSp>
        <p:nvGrpSpPr>
          <p:cNvPr id="47" name="Google Shape;47;p4"/>
          <p:cNvGrpSpPr/>
          <p:nvPr/>
        </p:nvGrpSpPr>
        <p:grpSpPr>
          <a:xfrm flipH="1">
            <a:off x="-129749" y="-116300"/>
            <a:ext cx="2684034" cy="1738163"/>
            <a:chOff x="6654501" y="-116300"/>
            <a:chExt cx="2684034" cy="1738163"/>
          </a:xfrm>
        </p:grpSpPr>
        <p:sp>
          <p:nvSpPr>
            <p:cNvPr id="48" name="Google Shape;48;p4"/>
            <p:cNvSpPr/>
            <p:nvPr/>
          </p:nvSpPr>
          <p:spPr>
            <a:xfrm>
              <a:off x="6654501" y="-116300"/>
              <a:ext cx="2684034" cy="1535681"/>
            </a:xfrm>
            <a:custGeom>
              <a:avLst/>
              <a:gdLst/>
              <a:ahLst/>
              <a:cxnLst/>
              <a:rect l="l" t="t" r="r" b="b"/>
              <a:pathLst>
                <a:path w="64695" h="36451" extrusionOk="0">
                  <a:moveTo>
                    <a:pt x="5503" y="0"/>
                  </a:moveTo>
                  <a:cubicBezTo>
                    <a:pt x="2589" y="0"/>
                    <a:pt x="1" y="186"/>
                    <a:pt x="237" y="874"/>
                  </a:cubicBezTo>
                  <a:cubicBezTo>
                    <a:pt x="460" y="1499"/>
                    <a:pt x="4411" y="2169"/>
                    <a:pt x="5259" y="2593"/>
                  </a:cubicBezTo>
                  <a:cubicBezTo>
                    <a:pt x="7178" y="3552"/>
                    <a:pt x="8897" y="4869"/>
                    <a:pt x="10325" y="6454"/>
                  </a:cubicBezTo>
                  <a:cubicBezTo>
                    <a:pt x="13673" y="10092"/>
                    <a:pt x="16619" y="21050"/>
                    <a:pt x="24989" y="22345"/>
                  </a:cubicBezTo>
                  <a:cubicBezTo>
                    <a:pt x="25398" y="22407"/>
                    <a:pt x="25804" y="22437"/>
                    <a:pt x="26206" y="22437"/>
                  </a:cubicBezTo>
                  <a:cubicBezTo>
                    <a:pt x="31849" y="22437"/>
                    <a:pt x="36809" y="16669"/>
                    <a:pt x="38871" y="15314"/>
                  </a:cubicBezTo>
                  <a:cubicBezTo>
                    <a:pt x="39863" y="14681"/>
                    <a:pt x="40996" y="14362"/>
                    <a:pt x="42135" y="14362"/>
                  </a:cubicBezTo>
                  <a:cubicBezTo>
                    <a:pt x="43201" y="14362"/>
                    <a:pt x="44272" y="14642"/>
                    <a:pt x="45232" y="15203"/>
                  </a:cubicBezTo>
                  <a:cubicBezTo>
                    <a:pt x="49027" y="17502"/>
                    <a:pt x="49071" y="22858"/>
                    <a:pt x="50634" y="27010"/>
                  </a:cubicBezTo>
                  <a:cubicBezTo>
                    <a:pt x="52642" y="32143"/>
                    <a:pt x="57307" y="35759"/>
                    <a:pt x="62775" y="36450"/>
                  </a:cubicBezTo>
                  <a:cubicBezTo>
                    <a:pt x="62396" y="25269"/>
                    <a:pt x="63043" y="14065"/>
                    <a:pt x="64694" y="2994"/>
                  </a:cubicBezTo>
                  <a:cubicBezTo>
                    <a:pt x="57530" y="1745"/>
                    <a:pt x="50232" y="1499"/>
                    <a:pt x="42978" y="1254"/>
                  </a:cubicBezTo>
                  <a:cubicBezTo>
                    <a:pt x="32957" y="896"/>
                    <a:pt x="22936" y="562"/>
                    <a:pt x="12914" y="249"/>
                  </a:cubicBezTo>
                  <a:cubicBezTo>
                    <a:pt x="12140" y="215"/>
                    <a:pt x="8634" y="0"/>
                    <a:pt x="55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4"/>
            <p:cNvSpPr/>
            <p:nvPr/>
          </p:nvSpPr>
          <p:spPr>
            <a:xfrm rot="5400000" flipH="1">
              <a:off x="8050932" y="-354518"/>
              <a:ext cx="808131" cy="1493289"/>
            </a:xfrm>
            <a:custGeom>
              <a:avLst/>
              <a:gdLst/>
              <a:ahLst/>
              <a:cxnLst/>
              <a:rect l="l" t="t" r="r" b="b"/>
              <a:pathLst>
                <a:path w="24039" h="44420" extrusionOk="0">
                  <a:moveTo>
                    <a:pt x="17715" y="1"/>
                  </a:moveTo>
                  <a:cubicBezTo>
                    <a:pt x="16371" y="1"/>
                    <a:pt x="14900" y="541"/>
                    <a:pt x="13704" y="2213"/>
                  </a:cubicBezTo>
                  <a:cubicBezTo>
                    <a:pt x="10848" y="6185"/>
                    <a:pt x="15289" y="12211"/>
                    <a:pt x="13392" y="17300"/>
                  </a:cubicBezTo>
                  <a:cubicBezTo>
                    <a:pt x="11272" y="22947"/>
                    <a:pt x="1" y="24509"/>
                    <a:pt x="1384" y="34262"/>
                  </a:cubicBezTo>
                  <a:cubicBezTo>
                    <a:pt x="2268" y="40412"/>
                    <a:pt x="11808" y="44419"/>
                    <a:pt x="18141" y="44419"/>
                  </a:cubicBezTo>
                  <a:cubicBezTo>
                    <a:pt x="19486" y="44419"/>
                    <a:pt x="20686" y="44239"/>
                    <a:pt x="21628" y="43860"/>
                  </a:cubicBezTo>
                  <a:cubicBezTo>
                    <a:pt x="21918" y="43748"/>
                    <a:pt x="23413" y="36851"/>
                    <a:pt x="23480" y="36048"/>
                  </a:cubicBezTo>
                  <a:cubicBezTo>
                    <a:pt x="24038" y="28549"/>
                    <a:pt x="24016" y="20983"/>
                    <a:pt x="23369" y="13484"/>
                  </a:cubicBezTo>
                  <a:cubicBezTo>
                    <a:pt x="23056" y="9890"/>
                    <a:pt x="22699" y="6252"/>
                    <a:pt x="22186" y="2681"/>
                  </a:cubicBezTo>
                  <a:cubicBezTo>
                    <a:pt x="22052" y="1766"/>
                    <a:pt x="22141" y="2168"/>
                    <a:pt x="21315" y="1320"/>
                  </a:cubicBezTo>
                  <a:cubicBezTo>
                    <a:pt x="20767" y="784"/>
                    <a:pt x="19333" y="1"/>
                    <a:pt x="177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4"/>
            <p:cNvSpPr/>
            <p:nvPr/>
          </p:nvSpPr>
          <p:spPr>
            <a:xfrm rot="10800000">
              <a:off x="7613850" y="-116300"/>
              <a:ext cx="1724676" cy="736904"/>
            </a:xfrm>
            <a:custGeom>
              <a:avLst/>
              <a:gdLst/>
              <a:ahLst/>
              <a:cxnLst/>
              <a:rect l="l" t="t" r="r" b="b"/>
              <a:pathLst>
                <a:path w="143993" h="61524" extrusionOk="0">
                  <a:moveTo>
                    <a:pt x="25900" y="1"/>
                  </a:moveTo>
                  <a:cubicBezTo>
                    <a:pt x="11671" y="1"/>
                    <a:pt x="1" y="8596"/>
                    <a:pt x="1" y="8596"/>
                  </a:cubicBezTo>
                  <a:lnTo>
                    <a:pt x="186" y="61523"/>
                  </a:lnTo>
                  <a:lnTo>
                    <a:pt x="143993" y="61523"/>
                  </a:lnTo>
                  <a:cubicBezTo>
                    <a:pt x="138074" y="43327"/>
                    <a:pt x="128448" y="39288"/>
                    <a:pt x="117124" y="39288"/>
                  </a:cubicBezTo>
                  <a:cubicBezTo>
                    <a:pt x="108085" y="39288"/>
                    <a:pt x="97965" y="41861"/>
                    <a:pt x="87783" y="41861"/>
                  </a:cubicBezTo>
                  <a:cubicBezTo>
                    <a:pt x="83897" y="41861"/>
                    <a:pt x="80003" y="41486"/>
                    <a:pt x="76156" y="40451"/>
                  </a:cubicBezTo>
                  <a:cubicBezTo>
                    <a:pt x="58842" y="35830"/>
                    <a:pt x="64326" y="18763"/>
                    <a:pt x="43685" y="5269"/>
                  </a:cubicBezTo>
                  <a:cubicBezTo>
                    <a:pt x="37737" y="1386"/>
                    <a:pt x="31612" y="1"/>
                    <a:pt x="259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4"/>
            <p:cNvSpPr/>
            <p:nvPr/>
          </p:nvSpPr>
          <p:spPr>
            <a:xfrm>
              <a:off x="7365463" y="107038"/>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4"/>
            <p:cNvSpPr/>
            <p:nvPr/>
          </p:nvSpPr>
          <p:spPr>
            <a:xfrm>
              <a:off x="8469625" y="775288"/>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4"/>
            <p:cNvSpPr/>
            <p:nvPr/>
          </p:nvSpPr>
          <p:spPr>
            <a:xfrm>
              <a:off x="8942775" y="1523163"/>
              <a:ext cx="98400" cy="987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 name="Google Shape;54;p4"/>
          <p:cNvGrpSpPr/>
          <p:nvPr/>
        </p:nvGrpSpPr>
        <p:grpSpPr>
          <a:xfrm>
            <a:off x="6806901" y="-116300"/>
            <a:ext cx="2684034" cy="1738163"/>
            <a:chOff x="6654501" y="-116300"/>
            <a:chExt cx="2684034" cy="1738163"/>
          </a:xfrm>
        </p:grpSpPr>
        <p:sp>
          <p:nvSpPr>
            <p:cNvPr id="55" name="Google Shape;55;p4"/>
            <p:cNvSpPr/>
            <p:nvPr/>
          </p:nvSpPr>
          <p:spPr>
            <a:xfrm>
              <a:off x="6654501" y="-116300"/>
              <a:ext cx="2684034" cy="1535681"/>
            </a:xfrm>
            <a:custGeom>
              <a:avLst/>
              <a:gdLst/>
              <a:ahLst/>
              <a:cxnLst/>
              <a:rect l="l" t="t" r="r" b="b"/>
              <a:pathLst>
                <a:path w="64695" h="36451" extrusionOk="0">
                  <a:moveTo>
                    <a:pt x="5503" y="0"/>
                  </a:moveTo>
                  <a:cubicBezTo>
                    <a:pt x="2589" y="0"/>
                    <a:pt x="1" y="186"/>
                    <a:pt x="237" y="874"/>
                  </a:cubicBezTo>
                  <a:cubicBezTo>
                    <a:pt x="460" y="1499"/>
                    <a:pt x="4411" y="2169"/>
                    <a:pt x="5259" y="2593"/>
                  </a:cubicBezTo>
                  <a:cubicBezTo>
                    <a:pt x="7178" y="3552"/>
                    <a:pt x="8897" y="4869"/>
                    <a:pt x="10325" y="6454"/>
                  </a:cubicBezTo>
                  <a:cubicBezTo>
                    <a:pt x="13673" y="10092"/>
                    <a:pt x="16619" y="21050"/>
                    <a:pt x="24989" y="22345"/>
                  </a:cubicBezTo>
                  <a:cubicBezTo>
                    <a:pt x="25398" y="22407"/>
                    <a:pt x="25804" y="22437"/>
                    <a:pt x="26206" y="22437"/>
                  </a:cubicBezTo>
                  <a:cubicBezTo>
                    <a:pt x="31849" y="22437"/>
                    <a:pt x="36809" y="16669"/>
                    <a:pt x="38871" y="15314"/>
                  </a:cubicBezTo>
                  <a:cubicBezTo>
                    <a:pt x="39863" y="14681"/>
                    <a:pt x="40996" y="14362"/>
                    <a:pt x="42135" y="14362"/>
                  </a:cubicBezTo>
                  <a:cubicBezTo>
                    <a:pt x="43201" y="14362"/>
                    <a:pt x="44272" y="14642"/>
                    <a:pt x="45232" y="15203"/>
                  </a:cubicBezTo>
                  <a:cubicBezTo>
                    <a:pt x="49027" y="17502"/>
                    <a:pt x="49071" y="22858"/>
                    <a:pt x="50634" y="27010"/>
                  </a:cubicBezTo>
                  <a:cubicBezTo>
                    <a:pt x="52642" y="32143"/>
                    <a:pt x="57307" y="35759"/>
                    <a:pt x="62775" y="36450"/>
                  </a:cubicBezTo>
                  <a:cubicBezTo>
                    <a:pt x="62396" y="25269"/>
                    <a:pt x="63043" y="14065"/>
                    <a:pt x="64694" y="2994"/>
                  </a:cubicBezTo>
                  <a:cubicBezTo>
                    <a:pt x="57530" y="1745"/>
                    <a:pt x="50232" y="1499"/>
                    <a:pt x="42978" y="1254"/>
                  </a:cubicBezTo>
                  <a:cubicBezTo>
                    <a:pt x="32957" y="896"/>
                    <a:pt x="22936" y="562"/>
                    <a:pt x="12914" y="249"/>
                  </a:cubicBezTo>
                  <a:cubicBezTo>
                    <a:pt x="12140" y="215"/>
                    <a:pt x="8634" y="0"/>
                    <a:pt x="55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4"/>
            <p:cNvSpPr/>
            <p:nvPr/>
          </p:nvSpPr>
          <p:spPr>
            <a:xfrm rot="5400000" flipH="1">
              <a:off x="8050932" y="-354518"/>
              <a:ext cx="808131" cy="1493289"/>
            </a:xfrm>
            <a:custGeom>
              <a:avLst/>
              <a:gdLst/>
              <a:ahLst/>
              <a:cxnLst/>
              <a:rect l="l" t="t" r="r" b="b"/>
              <a:pathLst>
                <a:path w="24039" h="44420" extrusionOk="0">
                  <a:moveTo>
                    <a:pt x="17715" y="1"/>
                  </a:moveTo>
                  <a:cubicBezTo>
                    <a:pt x="16371" y="1"/>
                    <a:pt x="14900" y="541"/>
                    <a:pt x="13704" y="2213"/>
                  </a:cubicBezTo>
                  <a:cubicBezTo>
                    <a:pt x="10848" y="6185"/>
                    <a:pt x="15289" y="12211"/>
                    <a:pt x="13392" y="17300"/>
                  </a:cubicBezTo>
                  <a:cubicBezTo>
                    <a:pt x="11272" y="22947"/>
                    <a:pt x="1" y="24509"/>
                    <a:pt x="1384" y="34262"/>
                  </a:cubicBezTo>
                  <a:cubicBezTo>
                    <a:pt x="2268" y="40412"/>
                    <a:pt x="11808" y="44419"/>
                    <a:pt x="18141" y="44419"/>
                  </a:cubicBezTo>
                  <a:cubicBezTo>
                    <a:pt x="19486" y="44419"/>
                    <a:pt x="20686" y="44239"/>
                    <a:pt x="21628" y="43860"/>
                  </a:cubicBezTo>
                  <a:cubicBezTo>
                    <a:pt x="21918" y="43748"/>
                    <a:pt x="23413" y="36851"/>
                    <a:pt x="23480" y="36048"/>
                  </a:cubicBezTo>
                  <a:cubicBezTo>
                    <a:pt x="24038" y="28549"/>
                    <a:pt x="24016" y="20983"/>
                    <a:pt x="23369" y="13484"/>
                  </a:cubicBezTo>
                  <a:cubicBezTo>
                    <a:pt x="23056" y="9890"/>
                    <a:pt x="22699" y="6252"/>
                    <a:pt x="22186" y="2681"/>
                  </a:cubicBezTo>
                  <a:cubicBezTo>
                    <a:pt x="22052" y="1766"/>
                    <a:pt x="22141" y="2168"/>
                    <a:pt x="21315" y="1320"/>
                  </a:cubicBezTo>
                  <a:cubicBezTo>
                    <a:pt x="20767" y="784"/>
                    <a:pt x="19333" y="1"/>
                    <a:pt x="177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4"/>
            <p:cNvSpPr/>
            <p:nvPr/>
          </p:nvSpPr>
          <p:spPr>
            <a:xfrm rot="10800000">
              <a:off x="7613850" y="-116300"/>
              <a:ext cx="1724676" cy="736904"/>
            </a:xfrm>
            <a:custGeom>
              <a:avLst/>
              <a:gdLst/>
              <a:ahLst/>
              <a:cxnLst/>
              <a:rect l="l" t="t" r="r" b="b"/>
              <a:pathLst>
                <a:path w="143993" h="61524" extrusionOk="0">
                  <a:moveTo>
                    <a:pt x="25900" y="1"/>
                  </a:moveTo>
                  <a:cubicBezTo>
                    <a:pt x="11671" y="1"/>
                    <a:pt x="1" y="8596"/>
                    <a:pt x="1" y="8596"/>
                  </a:cubicBezTo>
                  <a:lnTo>
                    <a:pt x="186" y="61523"/>
                  </a:lnTo>
                  <a:lnTo>
                    <a:pt x="143993" y="61523"/>
                  </a:lnTo>
                  <a:cubicBezTo>
                    <a:pt x="138074" y="43327"/>
                    <a:pt x="128448" y="39288"/>
                    <a:pt x="117124" y="39288"/>
                  </a:cubicBezTo>
                  <a:cubicBezTo>
                    <a:pt x="108085" y="39288"/>
                    <a:pt x="97965" y="41861"/>
                    <a:pt x="87783" y="41861"/>
                  </a:cubicBezTo>
                  <a:cubicBezTo>
                    <a:pt x="83897" y="41861"/>
                    <a:pt x="80003" y="41486"/>
                    <a:pt x="76156" y="40451"/>
                  </a:cubicBezTo>
                  <a:cubicBezTo>
                    <a:pt x="58842" y="35830"/>
                    <a:pt x="64326" y="18763"/>
                    <a:pt x="43685" y="5269"/>
                  </a:cubicBezTo>
                  <a:cubicBezTo>
                    <a:pt x="37737" y="1386"/>
                    <a:pt x="31612" y="1"/>
                    <a:pt x="259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4"/>
            <p:cNvSpPr/>
            <p:nvPr/>
          </p:nvSpPr>
          <p:spPr>
            <a:xfrm>
              <a:off x="7365463" y="107038"/>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4"/>
            <p:cNvSpPr/>
            <p:nvPr/>
          </p:nvSpPr>
          <p:spPr>
            <a:xfrm>
              <a:off x="8469625" y="775288"/>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4"/>
            <p:cNvSpPr/>
            <p:nvPr/>
          </p:nvSpPr>
          <p:spPr>
            <a:xfrm>
              <a:off x="8942775" y="1523163"/>
              <a:ext cx="98400" cy="987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1"/>
        <p:cNvGrpSpPr/>
        <p:nvPr/>
      </p:nvGrpSpPr>
      <p:grpSpPr>
        <a:xfrm>
          <a:off x="0" y="0"/>
          <a:ext cx="0" cy="0"/>
          <a:chOff x="0" y="0"/>
          <a:chExt cx="0" cy="0"/>
        </a:xfrm>
      </p:grpSpPr>
      <p:sp>
        <p:nvSpPr>
          <p:cNvPr id="62" name="Google Shape;62;p5"/>
          <p:cNvSpPr txBox="1">
            <a:spLocks noGrp="1"/>
          </p:cNvSpPr>
          <p:nvPr>
            <p:ph type="subTitle" idx="1"/>
          </p:nvPr>
        </p:nvSpPr>
        <p:spPr>
          <a:xfrm>
            <a:off x="5069450" y="2590588"/>
            <a:ext cx="28848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100"/>
              <a:buFont typeface="Josefin Sans"/>
              <a:buNone/>
              <a:defRPr sz="2700" b="1">
                <a:solidFill>
                  <a:schemeClr val="dk1"/>
                </a:solidFill>
                <a:latin typeface="Josefin Sans"/>
                <a:ea typeface="Josefin Sans"/>
                <a:cs typeface="Josefin Sans"/>
                <a:sym typeface="Josefin Sans"/>
              </a:defRPr>
            </a:lvl1pPr>
            <a:lvl2pPr lvl="1" algn="ctr" rtl="0">
              <a:spcBef>
                <a:spcPts val="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2pPr>
            <a:lvl3pPr lvl="2"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3pPr>
            <a:lvl4pPr lvl="3"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4pPr>
            <a:lvl5pPr lvl="4"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5pPr>
            <a:lvl6pPr lvl="5"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6pPr>
            <a:lvl7pPr lvl="6"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7pPr>
            <a:lvl8pPr lvl="7"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8pPr>
            <a:lvl9pPr lvl="8" algn="ctr" rtl="0">
              <a:spcBef>
                <a:spcPts val="1600"/>
              </a:spcBef>
              <a:spcAft>
                <a:spcPts val="1600"/>
              </a:spcAft>
              <a:buClr>
                <a:schemeClr val="dk1"/>
              </a:buClr>
              <a:buSzPts val="2100"/>
              <a:buFont typeface="Josefin Sans"/>
              <a:buNone/>
              <a:defRPr sz="2100" b="1">
                <a:solidFill>
                  <a:schemeClr val="dk1"/>
                </a:solidFill>
                <a:latin typeface="Josefin Sans"/>
                <a:ea typeface="Josefin Sans"/>
                <a:cs typeface="Josefin Sans"/>
                <a:sym typeface="Josefin Sans"/>
              </a:defRPr>
            </a:lvl9pPr>
          </a:lstStyle>
          <a:p>
            <a:endParaRPr/>
          </a:p>
        </p:txBody>
      </p:sp>
      <p:sp>
        <p:nvSpPr>
          <p:cNvPr id="63" name="Google Shape;63;p5"/>
          <p:cNvSpPr txBox="1">
            <a:spLocks noGrp="1"/>
          </p:cNvSpPr>
          <p:nvPr>
            <p:ph type="subTitle" idx="2"/>
          </p:nvPr>
        </p:nvSpPr>
        <p:spPr>
          <a:xfrm>
            <a:off x="5069400" y="2882600"/>
            <a:ext cx="2884800" cy="782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sz="1400">
                <a:solidFill>
                  <a:schemeClr val="dk1"/>
                </a:solidFill>
              </a:defRPr>
            </a:lvl1pPr>
            <a:lvl2pPr lvl="1" algn="ctr" rtl="0">
              <a:spcBef>
                <a:spcPts val="0"/>
              </a:spcBef>
              <a:spcAft>
                <a:spcPts val="0"/>
              </a:spcAft>
              <a:buClr>
                <a:schemeClr val="dk1"/>
              </a:buClr>
              <a:buSzPts val="1400"/>
              <a:buNone/>
              <a:defRPr>
                <a:solidFill>
                  <a:schemeClr val="dk1"/>
                </a:solidFill>
              </a:defRPr>
            </a:lvl2pPr>
            <a:lvl3pPr lvl="2" algn="ctr" rtl="0">
              <a:spcBef>
                <a:spcPts val="1600"/>
              </a:spcBef>
              <a:spcAft>
                <a:spcPts val="0"/>
              </a:spcAft>
              <a:buClr>
                <a:schemeClr val="dk1"/>
              </a:buClr>
              <a:buSzPts val="1400"/>
              <a:buNone/>
              <a:defRPr>
                <a:solidFill>
                  <a:schemeClr val="dk1"/>
                </a:solidFill>
              </a:defRPr>
            </a:lvl3pPr>
            <a:lvl4pPr lvl="3" algn="ctr" rtl="0">
              <a:spcBef>
                <a:spcPts val="1600"/>
              </a:spcBef>
              <a:spcAft>
                <a:spcPts val="0"/>
              </a:spcAft>
              <a:buClr>
                <a:schemeClr val="dk1"/>
              </a:buClr>
              <a:buSzPts val="1400"/>
              <a:buNone/>
              <a:defRPr>
                <a:solidFill>
                  <a:schemeClr val="dk1"/>
                </a:solidFill>
              </a:defRPr>
            </a:lvl4pPr>
            <a:lvl5pPr lvl="4" algn="ctr" rtl="0">
              <a:spcBef>
                <a:spcPts val="1600"/>
              </a:spcBef>
              <a:spcAft>
                <a:spcPts val="0"/>
              </a:spcAft>
              <a:buClr>
                <a:schemeClr val="dk1"/>
              </a:buClr>
              <a:buSzPts val="1400"/>
              <a:buNone/>
              <a:defRPr>
                <a:solidFill>
                  <a:schemeClr val="dk1"/>
                </a:solidFill>
              </a:defRPr>
            </a:lvl5pPr>
            <a:lvl6pPr lvl="5" algn="ctr" rtl="0">
              <a:spcBef>
                <a:spcPts val="1600"/>
              </a:spcBef>
              <a:spcAft>
                <a:spcPts val="0"/>
              </a:spcAft>
              <a:buClr>
                <a:schemeClr val="dk1"/>
              </a:buClr>
              <a:buSzPts val="1400"/>
              <a:buNone/>
              <a:defRPr>
                <a:solidFill>
                  <a:schemeClr val="dk1"/>
                </a:solidFill>
              </a:defRPr>
            </a:lvl6pPr>
            <a:lvl7pPr lvl="6" algn="ctr" rtl="0">
              <a:spcBef>
                <a:spcPts val="1600"/>
              </a:spcBef>
              <a:spcAft>
                <a:spcPts val="0"/>
              </a:spcAft>
              <a:buClr>
                <a:schemeClr val="dk1"/>
              </a:buClr>
              <a:buSzPts val="1400"/>
              <a:buNone/>
              <a:defRPr>
                <a:solidFill>
                  <a:schemeClr val="dk1"/>
                </a:solidFill>
              </a:defRPr>
            </a:lvl7pPr>
            <a:lvl8pPr lvl="7" algn="ctr" rtl="0">
              <a:spcBef>
                <a:spcPts val="1600"/>
              </a:spcBef>
              <a:spcAft>
                <a:spcPts val="0"/>
              </a:spcAft>
              <a:buClr>
                <a:schemeClr val="dk1"/>
              </a:buClr>
              <a:buSzPts val="1400"/>
              <a:buNone/>
              <a:defRPr>
                <a:solidFill>
                  <a:schemeClr val="dk1"/>
                </a:solidFill>
              </a:defRPr>
            </a:lvl8pPr>
            <a:lvl9pPr lvl="8" algn="ctr" rtl="0">
              <a:spcBef>
                <a:spcPts val="1600"/>
              </a:spcBef>
              <a:spcAft>
                <a:spcPts val="1600"/>
              </a:spcAft>
              <a:buClr>
                <a:schemeClr val="dk1"/>
              </a:buClr>
              <a:buSzPts val="1400"/>
              <a:buNone/>
              <a:defRPr>
                <a:solidFill>
                  <a:schemeClr val="dk1"/>
                </a:solidFill>
              </a:defRPr>
            </a:lvl9pPr>
          </a:lstStyle>
          <a:p>
            <a:endParaRPr/>
          </a:p>
        </p:txBody>
      </p:sp>
      <p:sp>
        <p:nvSpPr>
          <p:cNvPr id="64" name="Google Shape;64;p5"/>
          <p:cNvSpPr txBox="1">
            <a:spLocks noGrp="1"/>
          </p:cNvSpPr>
          <p:nvPr>
            <p:ph type="subTitle" idx="3"/>
          </p:nvPr>
        </p:nvSpPr>
        <p:spPr>
          <a:xfrm>
            <a:off x="1189788" y="2590588"/>
            <a:ext cx="28848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100"/>
              <a:buFont typeface="Josefin Sans"/>
              <a:buNone/>
              <a:defRPr sz="2700" b="1">
                <a:solidFill>
                  <a:schemeClr val="dk1"/>
                </a:solidFill>
                <a:latin typeface="Josefin Sans"/>
                <a:ea typeface="Josefin Sans"/>
                <a:cs typeface="Josefin Sans"/>
                <a:sym typeface="Josefin Sans"/>
              </a:defRPr>
            </a:lvl1pPr>
            <a:lvl2pPr lvl="1" algn="ctr" rtl="0">
              <a:spcBef>
                <a:spcPts val="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2pPr>
            <a:lvl3pPr lvl="2"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3pPr>
            <a:lvl4pPr lvl="3"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4pPr>
            <a:lvl5pPr lvl="4"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5pPr>
            <a:lvl6pPr lvl="5"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6pPr>
            <a:lvl7pPr lvl="6"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7pPr>
            <a:lvl8pPr lvl="7"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8pPr>
            <a:lvl9pPr lvl="8" algn="ctr" rtl="0">
              <a:spcBef>
                <a:spcPts val="1600"/>
              </a:spcBef>
              <a:spcAft>
                <a:spcPts val="1600"/>
              </a:spcAft>
              <a:buClr>
                <a:schemeClr val="dk1"/>
              </a:buClr>
              <a:buSzPts val="2100"/>
              <a:buFont typeface="Josefin Sans"/>
              <a:buNone/>
              <a:defRPr sz="2100" b="1">
                <a:solidFill>
                  <a:schemeClr val="dk1"/>
                </a:solidFill>
                <a:latin typeface="Josefin Sans"/>
                <a:ea typeface="Josefin Sans"/>
                <a:cs typeface="Josefin Sans"/>
                <a:sym typeface="Josefin Sans"/>
              </a:defRPr>
            </a:lvl9pPr>
          </a:lstStyle>
          <a:p>
            <a:endParaRPr/>
          </a:p>
        </p:txBody>
      </p:sp>
      <p:sp>
        <p:nvSpPr>
          <p:cNvPr id="65" name="Google Shape;65;p5"/>
          <p:cNvSpPr txBox="1">
            <a:spLocks noGrp="1"/>
          </p:cNvSpPr>
          <p:nvPr>
            <p:ph type="subTitle" idx="4"/>
          </p:nvPr>
        </p:nvSpPr>
        <p:spPr>
          <a:xfrm>
            <a:off x="1189800" y="2882600"/>
            <a:ext cx="2884800" cy="782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sz="1400">
                <a:solidFill>
                  <a:schemeClr val="dk1"/>
                </a:solidFill>
              </a:defRPr>
            </a:lvl1pPr>
            <a:lvl2pPr lvl="1" algn="ctr" rtl="0">
              <a:spcBef>
                <a:spcPts val="0"/>
              </a:spcBef>
              <a:spcAft>
                <a:spcPts val="0"/>
              </a:spcAft>
              <a:buClr>
                <a:schemeClr val="dk1"/>
              </a:buClr>
              <a:buSzPts val="1400"/>
              <a:buNone/>
              <a:defRPr>
                <a:solidFill>
                  <a:schemeClr val="dk1"/>
                </a:solidFill>
              </a:defRPr>
            </a:lvl2pPr>
            <a:lvl3pPr lvl="2" algn="ctr" rtl="0">
              <a:spcBef>
                <a:spcPts val="1600"/>
              </a:spcBef>
              <a:spcAft>
                <a:spcPts val="0"/>
              </a:spcAft>
              <a:buClr>
                <a:schemeClr val="dk1"/>
              </a:buClr>
              <a:buSzPts val="1400"/>
              <a:buNone/>
              <a:defRPr>
                <a:solidFill>
                  <a:schemeClr val="dk1"/>
                </a:solidFill>
              </a:defRPr>
            </a:lvl3pPr>
            <a:lvl4pPr lvl="3" algn="ctr" rtl="0">
              <a:spcBef>
                <a:spcPts val="1600"/>
              </a:spcBef>
              <a:spcAft>
                <a:spcPts val="0"/>
              </a:spcAft>
              <a:buClr>
                <a:schemeClr val="dk1"/>
              </a:buClr>
              <a:buSzPts val="1400"/>
              <a:buNone/>
              <a:defRPr>
                <a:solidFill>
                  <a:schemeClr val="dk1"/>
                </a:solidFill>
              </a:defRPr>
            </a:lvl4pPr>
            <a:lvl5pPr lvl="4" algn="ctr" rtl="0">
              <a:spcBef>
                <a:spcPts val="1600"/>
              </a:spcBef>
              <a:spcAft>
                <a:spcPts val="0"/>
              </a:spcAft>
              <a:buClr>
                <a:schemeClr val="dk1"/>
              </a:buClr>
              <a:buSzPts val="1400"/>
              <a:buNone/>
              <a:defRPr>
                <a:solidFill>
                  <a:schemeClr val="dk1"/>
                </a:solidFill>
              </a:defRPr>
            </a:lvl5pPr>
            <a:lvl6pPr lvl="5" algn="ctr" rtl="0">
              <a:spcBef>
                <a:spcPts val="1600"/>
              </a:spcBef>
              <a:spcAft>
                <a:spcPts val="0"/>
              </a:spcAft>
              <a:buClr>
                <a:schemeClr val="dk1"/>
              </a:buClr>
              <a:buSzPts val="1400"/>
              <a:buNone/>
              <a:defRPr>
                <a:solidFill>
                  <a:schemeClr val="dk1"/>
                </a:solidFill>
              </a:defRPr>
            </a:lvl6pPr>
            <a:lvl7pPr lvl="6" algn="ctr" rtl="0">
              <a:spcBef>
                <a:spcPts val="1600"/>
              </a:spcBef>
              <a:spcAft>
                <a:spcPts val="0"/>
              </a:spcAft>
              <a:buClr>
                <a:schemeClr val="dk1"/>
              </a:buClr>
              <a:buSzPts val="1400"/>
              <a:buNone/>
              <a:defRPr>
                <a:solidFill>
                  <a:schemeClr val="dk1"/>
                </a:solidFill>
              </a:defRPr>
            </a:lvl7pPr>
            <a:lvl8pPr lvl="7" algn="ctr" rtl="0">
              <a:spcBef>
                <a:spcPts val="1600"/>
              </a:spcBef>
              <a:spcAft>
                <a:spcPts val="0"/>
              </a:spcAft>
              <a:buClr>
                <a:schemeClr val="dk1"/>
              </a:buClr>
              <a:buSzPts val="1400"/>
              <a:buNone/>
              <a:defRPr>
                <a:solidFill>
                  <a:schemeClr val="dk1"/>
                </a:solidFill>
              </a:defRPr>
            </a:lvl8pPr>
            <a:lvl9pPr lvl="8" algn="ctr" rtl="0">
              <a:spcBef>
                <a:spcPts val="1600"/>
              </a:spcBef>
              <a:spcAft>
                <a:spcPts val="1600"/>
              </a:spcAft>
              <a:buClr>
                <a:schemeClr val="dk1"/>
              </a:buClr>
              <a:buSzPts val="1400"/>
              <a:buNone/>
              <a:defRPr>
                <a:solidFill>
                  <a:schemeClr val="dk1"/>
                </a:solidFill>
              </a:defRPr>
            </a:lvl9pPr>
          </a:lstStyle>
          <a:p>
            <a:endParaRPr/>
          </a:p>
        </p:txBody>
      </p:sp>
      <p:sp>
        <p:nvSpPr>
          <p:cNvPr id="66" name="Google Shape;66;p5"/>
          <p:cNvSpPr/>
          <p:nvPr/>
        </p:nvSpPr>
        <p:spPr>
          <a:xfrm rot="10376871">
            <a:off x="-495921" y="-203555"/>
            <a:ext cx="4143688" cy="1411694"/>
          </a:xfrm>
          <a:custGeom>
            <a:avLst/>
            <a:gdLst/>
            <a:ahLst/>
            <a:cxnLst/>
            <a:rect l="l" t="t" r="r" b="b"/>
            <a:pathLst>
              <a:path w="49839" h="23502" extrusionOk="0">
                <a:moveTo>
                  <a:pt x="12527" y="1"/>
                </a:moveTo>
                <a:cubicBezTo>
                  <a:pt x="11413" y="1"/>
                  <a:pt x="10247" y="125"/>
                  <a:pt x="9017" y="410"/>
                </a:cubicBezTo>
                <a:cubicBezTo>
                  <a:pt x="4486" y="1459"/>
                  <a:pt x="402" y="6325"/>
                  <a:pt x="157" y="11280"/>
                </a:cubicBezTo>
                <a:cubicBezTo>
                  <a:pt x="0" y="14650"/>
                  <a:pt x="1518" y="19694"/>
                  <a:pt x="5468" y="22238"/>
                </a:cubicBezTo>
                <a:cubicBezTo>
                  <a:pt x="6967" y="23186"/>
                  <a:pt x="8215" y="23502"/>
                  <a:pt x="9471" y="23502"/>
                </a:cubicBezTo>
                <a:cubicBezTo>
                  <a:pt x="10404" y="23502"/>
                  <a:pt x="11341" y="23327"/>
                  <a:pt x="12387" y="23109"/>
                </a:cubicBezTo>
                <a:cubicBezTo>
                  <a:pt x="23723" y="20797"/>
                  <a:pt x="35152" y="18016"/>
                  <a:pt x="46692" y="18016"/>
                </a:cubicBezTo>
                <a:cubicBezTo>
                  <a:pt x="47740" y="18016"/>
                  <a:pt x="48789" y="18039"/>
                  <a:pt x="49839" y="18087"/>
                </a:cubicBezTo>
                <a:cubicBezTo>
                  <a:pt x="49214" y="15520"/>
                  <a:pt x="49147" y="12820"/>
                  <a:pt x="48500" y="10253"/>
                </a:cubicBezTo>
                <a:cubicBezTo>
                  <a:pt x="47830" y="7664"/>
                  <a:pt x="46245" y="3624"/>
                  <a:pt x="43723" y="2486"/>
                </a:cubicBezTo>
                <a:cubicBezTo>
                  <a:pt x="43091" y="2196"/>
                  <a:pt x="42479" y="2074"/>
                  <a:pt x="41873" y="2074"/>
                </a:cubicBezTo>
                <a:cubicBezTo>
                  <a:pt x="38847" y="2074"/>
                  <a:pt x="35967" y="5108"/>
                  <a:pt x="31336" y="5276"/>
                </a:cubicBezTo>
                <a:cubicBezTo>
                  <a:pt x="31216" y="5280"/>
                  <a:pt x="31096" y="5282"/>
                  <a:pt x="30977" y="5282"/>
                </a:cubicBezTo>
                <a:cubicBezTo>
                  <a:pt x="24835" y="5282"/>
                  <a:pt x="19797" y="1"/>
                  <a:pt x="1252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5"/>
          <p:cNvSpPr/>
          <p:nvPr/>
        </p:nvSpPr>
        <p:spPr>
          <a:xfrm>
            <a:off x="3812651" y="348974"/>
            <a:ext cx="163500" cy="163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5"/>
          <p:cNvSpPr/>
          <p:nvPr/>
        </p:nvSpPr>
        <p:spPr>
          <a:xfrm>
            <a:off x="593226" y="838649"/>
            <a:ext cx="98400" cy="98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5"/>
          <p:cNvSpPr/>
          <p:nvPr/>
        </p:nvSpPr>
        <p:spPr>
          <a:xfrm>
            <a:off x="4418776" y="633424"/>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5"/>
          <p:cNvSpPr/>
          <p:nvPr/>
        </p:nvSpPr>
        <p:spPr>
          <a:xfrm>
            <a:off x="2981851" y="250274"/>
            <a:ext cx="98400" cy="987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5"/>
          <p:cNvSpPr/>
          <p:nvPr/>
        </p:nvSpPr>
        <p:spPr>
          <a:xfrm flipH="1">
            <a:off x="-201027" y="-164602"/>
            <a:ext cx="3007352" cy="1244123"/>
          </a:xfrm>
          <a:custGeom>
            <a:avLst/>
            <a:gdLst/>
            <a:ahLst/>
            <a:cxnLst/>
            <a:rect l="l" t="t" r="r" b="b"/>
            <a:pathLst>
              <a:path w="72716" h="43165" extrusionOk="0">
                <a:moveTo>
                  <a:pt x="36506" y="1"/>
                </a:moveTo>
                <a:cubicBezTo>
                  <a:pt x="24983" y="1"/>
                  <a:pt x="13559" y="1174"/>
                  <a:pt x="0" y="3973"/>
                </a:cubicBezTo>
                <a:cubicBezTo>
                  <a:pt x="982" y="6629"/>
                  <a:pt x="1205" y="12052"/>
                  <a:pt x="1853" y="14262"/>
                </a:cubicBezTo>
                <a:cubicBezTo>
                  <a:pt x="3259" y="19194"/>
                  <a:pt x="12610" y="30220"/>
                  <a:pt x="23859" y="33077"/>
                </a:cubicBezTo>
                <a:cubicBezTo>
                  <a:pt x="25907" y="33596"/>
                  <a:pt x="27823" y="33808"/>
                  <a:pt x="29631" y="33808"/>
                </a:cubicBezTo>
                <a:cubicBezTo>
                  <a:pt x="37728" y="33808"/>
                  <a:pt x="43662" y="29551"/>
                  <a:pt x="49622" y="29551"/>
                </a:cubicBezTo>
                <a:cubicBezTo>
                  <a:pt x="50569" y="29551"/>
                  <a:pt x="51516" y="29659"/>
                  <a:pt x="52472" y="29907"/>
                </a:cubicBezTo>
                <a:cubicBezTo>
                  <a:pt x="60284" y="31938"/>
                  <a:pt x="55507" y="42049"/>
                  <a:pt x="72715" y="43165"/>
                </a:cubicBezTo>
                <a:cubicBezTo>
                  <a:pt x="70483" y="29863"/>
                  <a:pt x="71086" y="16270"/>
                  <a:pt x="71689" y="2812"/>
                </a:cubicBezTo>
                <a:cubicBezTo>
                  <a:pt x="58580" y="1069"/>
                  <a:pt x="47498" y="1"/>
                  <a:pt x="365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5"/>
          <p:cNvSpPr/>
          <p:nvPr/>
        </p:nvSpPr>
        <p:spPr>
          <a:xfrm rot="10800000">
            <a:off x="-259611" y="-297078"/>
            <a:ext cx="2457436" cy="930503"/>
          </a:xfrm>
          <a:custGeom>
            <a:avLst/>
            <a:gdLst/>
            <a:ahLst/>
            <a:cxnLst/>
            <a:rect l="l" t="t" r="r" b="b"/>
            <a:pathLst>
              <a:path w="49839" h="23502" extrusionOk="0">
                <a:moveTo>
                  <a:pt x="12527" y="1"/>
                </a:moveTo>
                <a:cubicBezTo>
                  <a:pt x="11413" y="1"/>
                  <a:pt x="10247" y="125"/>
                  <a:pt x="9017" y="410"/>
                </a:cubicBezTo>
                <a:cubicBezTo>
                  <a:pt x="4486" y="1459"/>
                  <a:pt x="402" y="6325"/>
                  <a:pt x="157" y="11280"/>
                </a:cubicBezTo>
                <a:cubicBezTo>
                  <a:pt x="0" y="14650"/>
                  <a:pt x="1518" y="19694"/>
                  <a:pt x="5468" y="22238"/>
                </a:cubicBezTo>
                <a:cubicBezTo>
                  <a:pt x="6967" y="23186"/>
                  <a:pt x="8215" y="23502"/>
                  <a:pt x="9471" y="23502"/>
                </a:cubicBezTo>
                <a:cubicBezTo>
                  <a:pt x="10404" y="23502"/>
                  <a:pt x="11341" y="23327"/>
                  <a:pt x="12387" y="23109"/>
                </a:cubicBezTo>
                <a:cubicBezTo>
                  <a:pt x="23723" y="20797"/>
                  <a:pt x="35152" y="18016"/>
                  <a:pt x="46692" y="18016"/>
                </a:cubicBezTo>
                <a:cubicBezTo>
                  <a:pt x="47740" y="18016"/>
                  <a:pt x="48789" y="18039"/>
                  <a:pt x="49839" y="18087"/>
                </a:cubicBezTo>
                <a:cubicBezTo>
                  <a:pt x="49214" y="15520"/>
                  <a:pt x="49147" y="12820"/>
                  <a:pt x="48500" y="10253"/>
                </a:cubicBezTo>
                <a:cubicBezTo>
                  <a:pt x="47830" y="7664"/>
                  <a:pt x="46245" y="3624"/>
                  <a:pt x="43723" y="2486"/>
                </a:cubicBezTo>
                <a:cubicBezTo>
                  <a:pt x="43091" y="2196"/>
                  <a:pt x="42479" y="2074"/>
                  <a:pt x="41873" y="2074"/>
                </a:cubicBezTo>
                <a:cubicBezTo>
                  <a:pt x="38847" y="2074"/>
                  <a:pt x="35967" y="5108"/>
                  <a:pt x="31336" y="5276"/>
                </a:cubicBezTo>
                <a:cubicBezTo>
                  <a:pt x="31216" y="5280"/>
                  <a:pt x="31096" y="5282"/>
                  <a:pt x="30977" y="5282"/>
                </a:cubicBezTo>
                <a:cubicBezTo>
                  <a:pt x="24835" y="5282"/>
                  <a:pt x="19797" y="1"/>
                  <a:pt x="125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5"/>
          <p:cNvSpPr/>
          <p:nvPr/>
        </p:nvSpPr>
        <p:spPr>
          <a:xfrm rot="-448972">
            <a:off x="5418223" y="3906226"/>
            <a:ext cx="4114989" cy="1394558"/>
          </a:xfrm>
          <a:custGeom>
            <a:avLst/>
            <a:gdLst/>
            <a:ahLst/>
            <a:cxnLst/>
            <a:rect l="l" t="t" r="r" b="b"/>
            <a:pathLst>
              <a:path w="49839" h="23502" extrusionOk="0">
                <a:moveTo>
                  <a:pt x="12527" y="1"/>
                </a:moveTo>
                <a:cubicBezTo>
                  <a:pt x="11413" y="1"/>
                  <a:pt x="10247" y="125"/>
                  <a:pt x="9017" y="410"/>
                </a:cubicBezTo>
                <a:cubicBezTo>
                  <a:pt x="4486" y="1459"/>
                  <a:pt x="402" y="6325"/>
                  <a:pt x="157" y="11280"/>
                </a:cubicBezTo>
                <a:cubicBezTo>
                  <a:pt x="0" y="14650"/>
                  <a:pt x="1518" y="19694"/>
                  <a:pt x="5468" y="22238"/>
                </a:cubicBezTo>
                <a:cubicBezTo>
                  <a:pt x="6967" y="23186"/>
                  <a:pt x="8215" y="23502"/>
                  <a:pt x="9471" y="23502"/>
                </a:cubicBezTo>
                <a:cubicBezTo>
                  <a:pt x="10404" y="23502"/>
                  <a:pt x="11341" y="23327"/>
                  <a:pt x="12387" y="23109"/>
                </a:cubicBezTo>
                <a:cubicBezTo>
                  <a:pt x="23723" y="20797"/>
                  <a:pt x="35152" y="18016"/>
                  <a:pt x="46692" y="18016"/>
                </a:cubicBezTo>
                <a:cubicBezTo>
                  <a:pt x="47740" y="18016"/>
                  <a:pt x="48789" y="18039"/>
                  <a:pt x="49839" y="18087"/>
                </a:cubicBezTo>
                <a:cubicBezTo>
                  <a:pt x="49214" y="15520"/>
                  <a:pt x="49147" y="12820"/>
                  <a:pt x="48500" y="10253"/>
                </a:cubicBezTo>
                <a:cubicBezTo>
                  <a:pt x="47830" y="7664"/>
                  <a:pt x="46245" y="3624"/>
                  <a:pt x="43723" y="2486"/>
                </a:cubicBezTo>
                <a:cubicBezTo>
                  <a:pt x="43091" y="2196"/>
                  <a:pt x="42479" y="2074"/>
                  <a:pt x="41873" y="2074"/>
                </a:cubicBezTo>
                <a:cubicBezTo>
                  <a:pt x="38847" y="2074"/>
                  <a:pt x="35967" y="5108"/>
                  <a:pt x="31336" y="5276"/>
                </a:cubicBezTo>
                <a:cubicBezTo>
                  <a:pt x="31216" y="5280"/>
                  <a:pt x="31096" y="5282"/>
                  <a:pt x="30977" y="5282"/>
                </a:cubicBezTo>
                <a:cubicBezTo>
                  <a:pt x="24835" y="5282"/>
                  <a:pt x="19797" y="1"/>
                  <a:pt x="1252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5"/>
          <p:cNvSpPr/>
          <p:nvPr/>
        </p:nvSpPr>
        <p:spPr>
          <a:xfrm rot="10800000">
            <a:off x="4710711" y="4724448"/>
            <a:ext cx="163500" cy="163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5"/>
          <p:cNvSpPr/>
          <p:nvPr/>
        </p:nvSpPr>
        <p:spPr>
          <a:xfrm rot="10800000">
            <a:off x="8391336" y="4168473"/>
            <a:ext cx="98400" cy="98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5"/>
          <p:cNvSpPr/>
          <p:nvPr/>
        </p:nvSpPr>
        <p:spPr>
          <a:xfrm rot="10800000">
            <a:off x="5390761" y="4168473"/>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5"/>
          <p:cNvSpPr/>
          <p:nvPr/>
        </p:nvSpPr>
        <p:spPr>
          <a:xfrm rot="10800000">
            <a:off x="6002711" y="4756848"/>
            <a:ext cx="98400" cy="987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5"/>
          <p:cNvSpPr/>
          <p:nvPr/>
        </p:nvSpPr>
        <p:spPr>
          <a:xfrm rot="10800000" flipH="1">
            <a:off x="6276637" y="4026301"/>
            <a:ext cx="3007352" cy="1244123"/>
          </a:xfrm>
          <a:custGeom>
            <a:avLst/>
            <a:gdLst/>
            <a:ahLst/>
            <a:cxnLst/>
            <a:rect l="l" t="t" r="r" b="b"/>
            <a:pathLst>
              <a:path w="72716" h="43165" extrusionOk="0">
                <a:moveTo>
                  <a:pt x="36506" y="1"/>
                </a:moveTo>
                <a:cubicBezTo>
                  <a:pt x="24983" y="1"/>
                  <a:pt x="13559" y="1174"/>
                  <a:pt x="0" y="3973"/>
                </a:cubicBezTo>
                <a:cubicBezTo>
                  <a:pt x="982" y="6629"/>
                  <a:pt x="1205" y="12052"/>
                  <a:pt x="1853" y="14262"/>
                </a:cubicBezTo>
                <a:cubicBezTo>
                  <a:pt x="3259" y="19194"/>
                  <a:pt x="12610" y="30220"/>
                  <a:pt x="23859" y="33077"/>
                </a:cubicBezTo>
                <a:cubicBezTo>
                  <a:pt x="25907" y="33596"/>
                  <a:pt x="27823" y="33808"/>
                  <a:pt x="29631" y="33808"/>
                </a:cubicBezTo>
                <a:cubicBezTo>
                  <a:pt x="37728" y="33808"/>
                  <a:pt x="43662" y="29551"/>
                  <a:pt x="49622" y="29551"/>
                </a:cubicBezTo>
                <a:cubicBezTo>
                  <a:pt x="50569" y="29551"/>
                  <a:pt x="51516" y="29659"/>
                  <a:pt x="52472" y="29907"/>
                </a:cubicBezTo>
                <a:cubicBezTo>
                  <a:pt x="60284" y="31938"/>
                  <a:pt x="55507" y="42049"/>
                  <a:pt x="72715" y="43165"/>
                </a:cubicBezTo>
                <a:cubicBezTo>
                  <a:pt x="70483" y="29863"/>
                  <a:pt x="71086" y="16270"/>
                  <a:pt x="71689" y="2812"/>
                </a:cubicBezTo>
                <a:cubicBezTo>
                  <a:pt x="58580" y="1069"/>
                  <a:pt x="47498" y="1"/>
                  <a:pt x="365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5"/>
          <p:cNvSpPr/>
          <p:nvPr/>
        </p:nvSpPr>
        <p:spPr>
          <a:xfrm>
            <a:off x="6885137" y="4472397"/>
            <a:ext cx="2457436" cy="930503"/>
          </a:xfrm>
          <a:custGeom>
            <a:avLst/>
            <a:gdLst/>
            <a:ahLst/>
            <a:cxnLst/>
            <a:rect l="l" t="t" r="r" b="b"/>
            <a:pathLst>
              <a:path w="49839" h="23502" extrusionOk="0">
                <a:moveTo>
                  <a:pt x="12527" y="1"/>
                </a:moveTo>
                <a:cubicBezTo>
                  <a:pt x="11413" y="1"/>
                  <a:pt x="10247" y="125"/>
                  <a:pt x="9017" y="410"/>
                </a:cubicBezTo>
                <a:cubicBezTo>
                  <a:pt x="4486" y="1459"/>
                  <a:pt x="402" y="6325"/>
                  <a:pt x="157" y="11280"/>
                </a:cubicBezTo>
                <a:cubicBezTo>
                  <a:pt x="0" y="14650"/>
                  <a:pt x="1518" y="19694"/>
                  <a:pt x="5468" y="22238"/>
                </a:cubicBezTo>
                <a:cubicBezTo>
                  <a:pt x="6967" y="23186"/>
                  <a:pt x="8215" y="23502"/>
                  <a:pt x="9471" y="23502"/>
                </a:cubicBezTo>
                <a:cubicBezTo>
                  <a:pt x="10404" y="23502"/>
                  <a:pt x="11341" y="23327"/>
                  <a:pt x="12387" y="23109"/>
                </a:cubicBezTo>
                <a:cubicBezTo>
                  <a:pt x="23723" y="20797"/>
                  <a:pt x="35152" y="18016"/>
                  <a:pt x="46692" y="18016"/>
                </a:cubicBezTo>
                <a:cubicBezTo>
                  <a:pt x="47740" y="18016"/>
                  <a:pt x="48789" y="18039"/>
                  <a:pt x="49839" y="18087"/>
                </a:cubicBezTo>
                <a:cubicBezTo>
                  <a:pt x="49214" y="15520"/>
                  <a:pt x="49147" y="12820"/>
                  <a:pt x="48500" y="10253"/>
                </a:cubicBezTo>
                <a:cubicBezTo>
                  <a:pt x="47830" y="7664"/>
                  <a:pt x="46245" y="3624"/>
                  <a:pt x="43723" y="2486"/>
                </a:cubicBezTo>
                <a:cubicBezTo>
                  <a:pt x="43091" y="2196"/>
                  <a:pt x="42479" y="2074"/>
                  <a:pt x="41873" y="2074"/>
                </a:cubicBezTo>
                <a:cubicBezTo>
                  <a:pt x="38847" y="2074"/>
                  <a:pt x="35967" y="5108"/>
                  <a:pt x="31336" y="5276"/>
                </a:cubicBezTo>
                <a:cubicBezTo>
                  <a:pt x="31216" y="5280"/>
                  <a:pt x="31096" y="5282"/>
                  <a:pt x="30977" y="5282"/>
                </a:cubicBezTo>
                <a:cubicBezTo>
                  <a:pt x="24835" y="5282"/>
                  <a:pt x="19797" y="1"/>
                  <a:pt x="125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80"/>
        <p:cNvGrpSpPr/>
        <p:nvPr/>
      </p:nvGrpSpPr>
      <p:grpSpPr>
        <a:xfrm>
          <a:off x="0" y="0"/>
          <a:ext cx="0" cy="0"/>
          <a:chOff x="0" y="0"/>
          <a:chExt cx="0" cy="0"/>
        </a:xfrm>
      </p:grpSpPr>
      <p:sp>
        <p:nvSpPr>
          <p:cNvPr id="81" name="Google Shape;81;p6"/>
          <p:cNvSpPr txBox="1">
            <a:spLocks noGrp="1"/>
          </p:cNvSpPr>
          <p:nvPr>
            <p:ph type="title"/>
          </p:nvPr>
        </p:nvSpPr>
        <p:spPr>
          <a:xfrm>
            <a:off x="540000" y="363275"/>
            <a:ext cx="80640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82" name="Google Shape;82;p6"/>
          <p:cNvSpPr/>
          <p:nvPr/>
        </p:nvSpPr>
        <p:spPr>
          <a:xfrm>
            <a:off x="6082076" y="-118290"/>
            <a:ext cx="3204343" cy="1651139"/>
          </a:xfrm>
          <a:custGeom>
            <a:avLst/>
            <a:gdLst/>
            <a:ahLst/>
            <a:cxnLst/>
            <a:rect l="l" t="t" r="r" b="b"/>
            <a:pathLst>
              <a:path w="64695" h="36451" extrusionOk="0">
                <a:moveTo>
                  <a:pt x="5503" y="0"/>
                </a:moveTo>
                <a:cubicBezTo>
                  <a:pt x="2589" y="0"/>
                  <a:pt x="1" y="186"/>
                  <a:pt x="237" y="874"/>
                </a:cubicBezTo>
                <a:cubicBezTo>
                  <a:pt x="460" y="1499"/>
                  <a:pt x="4411" y="2169"/>
                  <a:pt x="5259" y="2593"/>
                </a:cubicBezTo>
                <a:cubicBezTo>
                  <a:pt x="7178" y="3552"/>
                  <a:pt x="8897" y="4869"/>
                  <a:pt x="10325" y="6454"/>
                </a:cubicBezTo>
                <a:cubicBezTo>
                  <a:pt x="13673" y="10092"/>
                  <a:pt x="16619" y="21050"/>
                  <a:pt x="24989" y="22345"/>
                </a:cubicBezTo>
                <a:cubicBezTo>
                  <a:pt x="25398" y="22407"/>
                  <a:pt x="25804" y="22437"/>
                  <a:pt x="26206" y="22437"/>
                </a:cubicBezTo>
                <a:cubicBezTo>
                  <a:pt x="31849" y="22437"/>
                  <a:pt x="36809" y="16669"/>
                  <a:pt x="38871" y="15314"/>
                </a:cubicBezTo>
                <a:cubicBezTo>
                  <a:pt x="39863" y="14681"/>
                  <a:pt x="40996" y="14362"/>
                  <a:pt x="42135" y="14362"/>
                </a:cubicBezTo>
                <a:cubicBezTo>
                  <a:pt x="43201" y="14362"/>
                  <a:pt x="44272" y="14642"/>
                  <a:pt x="45232" y="15203"/>
                </a:cubicBezTo>
                <a:cubicBezTo>
                  <a:pt x="49027" y="17502"/>
                  <a:pt x="49071" y="22858"/>
                  <a:pt x="50634" y="27010"/>
                </a:cubicBezTo>
                <a:cubicBezTo>
                  <a:pt x="52642" y="32143"/>
                  <a:pt x="57307" y="35759"/>
                  <a:pt x="62775" y="36450"/>
                </a:cubicBezTo>
                <a:cubicBezTo>
                  <a:pt x="62396" y="25269"/>
                  <a:pt x="63043" y="14065"/>
                  <a:pt x="64694" y="2994"/>
                </a:cubicBezTo>
                <a:cubicBezTo>
                  <a:pt x="57530" y="1745"/>
                  <a:pt x="50232" y="1499"/>
                  <a:pt x="42978" y="1254"/>
                </a:cubicBezTo>
                <a:cubicBezTo>
                  <a:pt x="32957" y="896"/>
                  <a:pt x="22936" y="562"/>
                  <a:pt x="12914" y="249"/>
                </a:cubicBezTo>
                <a:cubicBezTo>
                  <a:pt x="12140" y="215"/>
                  <a:pt x="8634" y="0"/>
                  <a:pt x="550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6"/>
          <p:cNvSpPr/>
          <p:nvPr/>
        </p:nvSpPr>
        <p:spPr>
          <a:xfrm rot="10800000">
            <a:off x="6965676" y="-72669"/>
            <a:ext cx="2420522" cy="1034218"/>
          </a:xfrm>
          <a:custGeom>
            <a:avLst/>
            <a:gdLst/>
            <a:ahLst/>
            <a:cxnLst/>
            <a:rect l="l" t="t" r="r" b="b"/>
            <a:pathLst>
              <a:path w="143993" h="61524" extrusionOk="0">
                <a:moveTo>
                  <a:pt x="25900" y="1"/>
                </a:moveTo>
                <a:cubicBezTo>
                  <a:pt x="11671" y="1"/>
                  <a:pt x="1" y="8596"/>
                  <a:pt x="1" y="8596"/>
                </a:cubicBezTo>
                <a:lnTo>
                  <a:pt x="186" y="61523"/>
                </a:lnTo>
                <a:lnTo>
                  <a:pt x="143993" y="61523"/>
                </a:lnTo>
                <a:cubicBezTo>
                  <a:pt x="138074" y="43327"/>
                  <a:pt x="128448" y="39288"/>
                  <a:pt x="117124" y="39288"/>
                </a:cubicBezTo>
                <a:cubicBezTo>
                  <a:pt x="108085" y="39288"/>
                  <a:pt x="97965" y="41861"/>
                  <a:pt x="87783" y="41861"/>
                </a:cubicBezTo>
                <a:cubicBezTo>
                  <a:pt x="83897" y="41861"/>
                  <a:pt x="80003" y="41486"/>
                  <a:pt x="76156" y="40451"/>
                </a:cubicBezTo>
                <a:cubicBezTo>
                  <a:pt x="58842" y="35830"/>
                  <a:pt x="64326" y="18763"/>
                  <a:pt x="43685" y="5269"/>
                </a:cubicBezTo>
                <a:cubicBezTo>
                  <a:pt x="37737" y="1386"/>
                  <a:pt x="31612" y="1"/>
                  <a:pt x="2590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6"/>
          <p:cNvSpPr/>
          <p:nvPr/>
        </p:nvSpPr>
        <p:spPr>
          <a:xfrm rot="10484947" flipH="1">
            <a:off x="7999385" y="-411807"/>
            <a:ext cx="1843431" cy="869285"/>
          </a:xfrm>
          <a:custGeom>
            <a:avLst/>
            <a:gdLst/>
            <a:ahLst/>
            <a:cxnLst/>
            <a:rect l="l" t="t" r="r" b="b"/>
            <a:pathLst>
              <a:path w="49839" h="23502" extrusionOk="0">
                <a:moveTo>
                  <a:pt x="12527" y="1"/>
                </a:moveTo>
                <a:cubicBezTo>
                  <a:pt x="11413" y="1"/>
                  <a:pt x="10247" y="125"/>
                  <a:pt x="9017" y="410"/>
                </a:cubicBezTo>
                <a:cubicBezTo>
                  <a:pt x="4486" y="1459"/>
                  <a:pt x="402" y="6325"/>
                  <a:pt x="157" y="11280"/>
                </a:cubicBezTo>
                <a:cubicBezTo>
                  <a:pt x="0" y="14650"/>
                  <a:pt x="1518" y="19694"/>
                  <a:pt x="5468" y="22238"/>
                </a:cubicBezTo>
                <a:cubicBezTo>
                  <a:pt x="6967" y="23186"/>
                  <a:pt x="8215" y="23502"/>
                  <a:pt x="9471" y="23502"/>
                </a:cubicBezTo>
                <a:cubicBezTo>
                  <a:pt x="10404" y="23502"/>
                  <a:pt x="11341" y="23327"/>
                  <a:pt x="12387" y="23109"/>
                </a:cubicBezTo>
                <a:cubicBezTo>
                  <a:pt x="23723" y="20797"/>
                  <a:pt x="35152" y="18016"/>
                  <a:pt x="46692" y="18016"/>
                </a:cubicBezTo>
                <a:cubicBezTo>
                  <a:pt x="47740" y="18016"/>
                  <a:pt x="48789" y="18039"/>
                  <a:pt x="49839" y="18087"/>
                </a:cubicBezTo>
                <a:cubicBezTo>
                  <a:pt x="49214" y="15520"/>
                  <a:pt x="49147" y="12820"/>
                  <a:pt x="48500" y="10253"/>
                </a:cubicBezTo>
                <a:cubicBezTo>
                  <a:pt x="47830" y="7664"/>
                  <a:pt x="46245" y="3624"/>
                  <a:pt x="43723" y="2486"/>
                </a:cubicBezTo>
                <a:cubicBezTo>
                  <a:pt x="43091" y="2196"/>
                  <a:pt x="42479" y="2074"/>
                  <a:pt x="41873" y="2074"/>
                </a:cubicBezTo>
                <a:cubicBezTo>
                  <a:pt x="38847" y="2074"/>
                  <a:pt x="35967" y="5108"/>
                  <a:pt x="31336" y="5276"/>
                </a:cubicBezTo>
                <a:cubicBezTo>
                  <a:pt x="31216" y="5280"/>
                  <a:pt x="31096" y="5282"/>
                  <a:pt x="30977" y="5282"/>
                </a:cubicBezTo>
                <a:cubicBezTo>
                  <a:pt x="24835" y="5282"/>
                  <a:pt x="19797" y="1"/>
                  <a:pt x="125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6"/>
          <p:cNvSpPr/>
          <p:nvPr/>
        </p:nvSpPr>
        <p:spPr>
          <a:xfrm rot="10800000">
            <a:off x="7222138" y="458246"/>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6"/>
          <p:cNvSpPr/>
          <p:nvPr/>
        </p:nvSpPr>
        <p:spPr>
          <a:xfrm rot="10800000">
            <a:off x="8177150" y="697159"/>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6"/>
          <p:cNvSpPr/>
          <p:nvPr/>
        </p:nvSpPr>
        <p:spPr>
          <a:xfrm rot="10800000">
            <a:off x="8947925" y="1581934"/>
            <a:ext cx="98400" cy="987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88"/>
        <p:cNvGrpSpPr/>
        <p:nvPr/>
      </p:nvGrpSpPr>
      <p:grpSpPr>
        <a:xfrm>
          <a:off x="0" y="0"/>
          <a:ext cx="0" cy="0"/>
          <a:chOff x="0" y="0"/>
          <a:chExt cx="0" cy="0"/>
        </a:xfrm>
      </p:grpSpPr>
      <p:sp>
        <p:nvSpPr>
          <p:cNvPr id="89" name="Google Shape;89;p7"/>
          <p:cNvSpPr txBox="1">
            <a:spLocks noGrp="1"/>
          </p:cNvSpPr>
          <p:nvPr>
            <p:ph type="title"/>
          </p:nvPr>
        </p:nvSpPr>
        <p:spPr>
          <a:xfrm>
            <a:off x="478950" y="1922950"/>
            <a:ext cx="4860000" cy="8223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3600"/>
              <a:buNone/>
              <a:defRPr sz="60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90" name="Google Shape;90;p7"/>
          <p:cNvSpPr txBox="1">
            <a:spLocks noGrp="1"/>
          </p:cNvSpPr>
          <p:nvPr>
            <p:ph type="subTitle" idx="1"/>
          </p:nvPr>
        </p:nvSpPr>
        <p:spPr>
          <a:xfrm>
            <a:off x="479050" y="2757125"/>
            <a:ext cx="4860000" cy="491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600">
                <a:solidFill>
                  <a:schemeClr val="dk1"/>
                </a:solidFill>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91" name="Google Shape;91;p7"/>
          <p:cNvSpPr/>
          <p:nvPr/>
        </p:nvSpPr>
        <p:spPr>
          <a:xfrm rot="-10667561">
            <a:off x="305871" y="4396335"/>
            <a:ext cx="4818716" cy="780968"/>
          </a:xfrm>
          <a:custGeom>
            <a:avLst/>
            <a:gdLst/>
            <a:ahLst/>
            <a:cxnLst/>
            <a:rect l="l" t="t" r="r" b="b"/>
            <a:pathLst>
              <a:path w="79484" h="14785" extrusionOk="0">
                <a:moveTo>
                  <a:pt x="64823" y="0"/>
                </a:moveTo>
                <a:cubicBezTo>
                  <a:pt x="56730" y="0"/>
                  <a:pt x="48629" y="357"/>
                  <a:pt x="40537" y="566"/>
                </a:cubicBezTo>
                <a:cubicBezTo>
                  <a:pt x="32882" y="767"/>
                  <a:pt x="25204" y="856"/>
                  <a:pt x="17548" y="856"/>
                </a:cubicBezTo>
                <a:lnTo>
                  <a:pt x="6188" y="856"/>
                </a:lnTo>
                <a:cubicBezTo>
                  <a:pt x="5806" y="856"/>
                  <a:pt x="5327" y="841"/>
                  <a:pt x="4808" y="841"/>
                </a:cubicBezTo>
                <a:cubicBezTo>
                  <a:pt x="2720" y="841"/>
                  <a:pt x="0" y="1085"/>
                  <a:pt x="519" y="3534"/>
                </a:cubicBezTo>
                <a:cubicBezTo>
                  <a:pt x="1166" y="6614"/>
                  <a:pt x="4269" y="9560"/>
                  <a:pt x="6746" y="11190"/>
                </a:cubicBezTo>
                <a:cubicBezTo>
                  <a:pt x="10540" y="13712"/>
                  <a:pt x="15160" y="14738"/>
                  <a:pt x="19713" y="14783"/>
                </a:cubicBezTo>
                <a:cubicBezTo>
                  <a:pt x="19807" y="14784"/>
                  <a:pt x="19901" y="14784"/>
                  <a:pt x="19995" y="14784"/>
                </a:cubicBezTo>
                <a:cubicBezTo>
                  <a:pt x="22334" y="14784"/>
                  <a:pt x="24671" y="14518"/>
                  <a:pt x="26967" y="14024"/>
                </a:cubicBezTo>
                <a:cubicBezTo>
                  <a:pt x="29891" y="13377"/>
                  <a:pt x="32703" y="12350"/>
                  <a:pt x="35515" y="11324"/>
                </a:cubicBezTo>
                <a:cubicBezTo>
                  <a:pt x="42724" y="8712"/>
                  <a:pt x="50045" y="6235"/>
                  <a:pt x="57633" y="5141"/>
                </a:cubicBezTo>
                <a:cubicBezTo>
                  <a:pt x="61727" y="4546"/>
                  <a:pt x="65864" y="4360"/>
                  <a:pt x="70011" y="4360"/>
                </a:cubicBezTo>
                <a:cubicBezTo>
                  <a:pt x="73167" y="4360"/>
                  <a:pt x="76330" y="4468"/>
                  <a:pt x="79484" y="4583"/>
                </a:cubicBezTo>
                <a:cubicBezTo>
                  <a:pt x="79461" y="3222"/>
                  <a:pt x="79439" y="1860"/>
                  <a:pt x="79439" y="499"/>
                </a:cubicBezTo>
                <a:cubicBezTo>
                  <a:pt x="74572" y="130"/>
                  <a:pt x="69699" y="0"/>
                  <a:pt x="648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7"/>
          <p:cNvSpPr/>
          <p:nvPr/>
        </p:nvSpPr>
        <p:spPr>
          <a:xfrm rot="10800000">
            <a:off x="402459" y="4303597"/>
            <a:ext cx="2393629" cy="966464"/>
          </a:xfrm>
          <a:custGeom>
            <a:avLst/>
            <a:gdLst/>
            <a:ahLst/>
            <a:cxnLst/>
            <a:rect l="l" t="t" r="r" b="b"/>
            <a:pathLst>
              <a:path w="72716" h="43165" extrusionOk="0">
                <a:moveTo>
                  <a:pt x="36506" y="1"/>
                </a:moveTo>
                <a:cubicBezTo>
                  <a:pt x="24983" y="1"/>
                  <a:pt x="13559" y="1174"/>
                  <a:pt x="0" y="3973"/>
                </a:cubicBezTo>
                <a:cubicBezTo>
                  <a:pt x="982" y="6629"/>
                  <a:pt x="1205" y="12052"/>
                  <a:pt x="1853" y="14262"/>
                </a:cubicBezTo>
                <a:cubicBezTo>
                  <a:pt x="3259" y="19194"/>
                  <a:pt x="12610" y="30220"/>
                  <a:pt x="23859" y="33077"/>
                </a:cubicBezTo>
                <a:cubicBezTo>
                  <a:pt x="25907" y="33596"/>
                  <a:pt x="27823" y="33808"/>
                  <a:pt x="29631" y="33808"/>
                </a:cubicBezTo>
                <a:cubicBezTo>
                  <a:pt x="37728" y="33808"/>
                  <a:pt x="43662" y="29551"/>
                  <a:pt x="49622" y="29551"/>
                </a:cubicBezTo>
                <a:cubicBezTo>
                  <a:pt x="50569" y="29551"/>
                  <a:pt x="51516" y="29659"/>
                  <a:pt x="52472" y="29907"/>
                </a:cubicBezTo>
                <a:cubicBezTo>
                  <a:pt x="60284" y="31938"/>
                  <a:pt x="55507" y="42049"/>
                  <a:pt x="72715" y="43165"/>
                </a:cubicBezTo>
                <a:cubicBezTo>
                  <a:pt x="70483" y="29863"/>
                  <a:pt x="71086" y="16270"/>
                  <a:pt x="71689" y="2812"/>
                </a:cubicBezTo>
                <a:cubicBezTo>
                  <a:pt x="58580" y="1069"/>
                  <a:pt x="47498" y="1"/>
                  <a:pt x="365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7"/>
          <p:cNvSpPr/>
          <p:nvPr/>
        </p:nvSpPr>
        <p:spPr>
          <a:xfrm>
            <a:off x="-272112" y="4159112"/>
            <a:ext cx="2096898" cy="989152"/>
          </a:xfrm>
          <a:custGeom>
            <a:avLst/>
            <a:gdLst/>
            <a:ahLst/>
            <a:cxnLst/>
            <a:rect l="l" t="t" r="r" b="b"/>
            <a:pathLst>
              <a:path w="143993" h="61524" extrusionOk="0">
                <a:moveTo>
                  <a:pt x="25900" y="1"/>
                </a:moveTo>
                <a:cubicBezTo>
                  <a:pt x="11671" y="1"/>
                  <a:pt x="1" y="8596"/>
                  <a:pt x="1" y="8596"/>
                </a:cubicBezTo>
                <a:lnTo>
                  <a:pt x="186" y="61523"/>
                </a:lnTo>
                <a:lnTo>
                  <a:pt x="143993" y="61523"/>
                </a:lnTo>
                <a:cubicBezTo>
                  <a:pt x="138074" y="43327"/>
                  <a:pt x="128448" y="39288"/>
                  <a:pt x="117124" y="39288"/>
                </a:cubicBezTo>
                <a:cubicBezTo>
                  <a:pt x="108085" y="39288"/>
                  <a:pt x="97965" y="41861"/>
                  <a:pt x="87783" y="41861"/>
                </a:cubicBezTo>
                <a:cubicBezTo>
                  <a:pt x="83897" y="41861"/>
                  <a:pt x="80003" y="41486"/>
                  <a:pt x="76156" y="40451"/>
                </a:cubicBezTo>
                <a:cubicBezTo>
                  <a:pt x="58842" y="35830"/>
                  <a:pt x="64326" y="18763"/>
                  <a:pt x="43685" y="5269"/>
                </a:cubicBezTo>
                <a:cubicBezTo>
                  <a:pt x="37737" y="1386"/>
                  <a:pt x="31612" y="1"/>
                  <a:pt x="259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7"/>
          <p:cNvSpPr/>
          <p:nvPr/>
        </p:nvSpPr>
        <p:spPr>
          <a:xfrm>
            <a:off x="5246676" y="4820774"/>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7"/>
          <p:cNvSpPr/>
          <p:nvPr/>
        </p:nvSpPr>
        <p:spPr>
          <a:xfrm>
            <a:off x="402451" y="3952199"/>
            <a:ext cx="98400" cy="98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7"/>
          <p:cNvSpPr/>
          <p:nvPr/>
        </p:nvSpPr>
        <p:spPr>
          <a:xfrm>
            <a:off x="1153051" y="4390624"/>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7"/>
          <p:cNvSpPr/>
          <p:nvPr/>
        </p:nvSpPr>
        <p:spPr>
          <a:xfrm>
            <a:off x="2859751" y="4737474"/>
            <a:ext cx="98400" cy="987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7"/>
          <p:cNvSpPr/>
          <p:nvPr/>
        </p:nvSpPr>
        <p:spPr>
          <a:xfrm rot="-132439" flipH="1">
            <a:off x="305871" y="-39916"/>
            <a:ext cx="4818716" cy="780968"/>
          </a:xfrm>
          <a:custGeom>
            <a:avLst/>
            <a:gdLst/>
            <a:ahLst/>
            <a:cxnLst/>
            <a:rect l="l" t="t" r="r" b="b"/>
            <a:pathLst>
              <a:path w="79484" h="14785" extrusionOk="0">
                <a:moveTo>
                  <a:pt x="64823" y="0"/>
                </a:moveTo>
                <a:cubicBezTo>
                  <a:pt x="56730" y="0"/>
                  <a:pt x="48629" y="357"/>
                  <a:pt x="40537" y="566"/>
                </a:cubicBezTo>
                <a:cubicBezTo>
                  <a:pt x="32882" y="767"/>
                  <a:pt x="25204" y="856"/>
                  <a:pt x="17548" y="856"/>
                </a:cubicBezTo>
                <a:lnTo>
                  <a:pt x="6188" y="856"/>
                </a:lnTo>
                <a:cubicBezTo>
                  <a:pt x="5806" y="856"/>
                  <a:pt x="5327" y="841"/>
                  <a:pt x="4808" y="841"/>
                </a:cubicBezTo>
                <a:cubicBezTo>
                  <a:pt x="2720" y="841"/>
                  <a:pt x="0" y="1085"/>
                  <a:pt x="519" y="3534"/>
                </a:cubicBezTo>
                <a:cubicBezTo>
                  <a:pt x="1166" y="6614"/>
                  <a:pt x="4269" y="9560"/>
                  <a:pt x="6746" y="11190"/>
                </a:cubicBezTo>
                <a:cubicBezTo>
                  <a:pt x="10540" y="13712"/>
                  <a:pt x="15160" y="14738"/>
                  <a:pt x="19713" y="14783"/>
                </a:cubicBezTo>
                <a:cubicBezTo>
                  <a:pt x="19807" y="14784"/>
                  <a:pt x="19901" y="14784"/>
                  <a:pt x="19995" y="14784"/>
                </a:cubicBezTo>
                <a:cubicBezTo>
                  <a:pt x="22334" y="14784"/>
                  <a:pt x="24671" y="14518"/>
                  <a:pt x="26967" y="14024"/>
                </a:cubicBezTo>
                <a:cubicBezTo>
                  <a:pt x="29891" y="13377"/>
                  <a:pt x="32703" y="12350"/>
                  <a:pt x="35515" y="11324"/>
                </a:cubicBezTo>
                <a:cubicBezTo>
                  <a:pt x="42724" y="8712"/>
                  <a:pt x="50045" y="6235"/>
                  <a:pt x="57633" y="5141"/>
                </a:cubicBezTo>
                <a:cubicBezTo>
                  <a:pt x="61727" y="4546"/>
                  <a:pt x="65864" y="4360"/>
                  <a:pt x="70011" y="4360"/>
                </a:cubicBezTo>
                <a:cubicBezTo>
                  <a:pt x="73167" y="4360"/>
                  <a:pt x="76330" y="4468"/>
                  <a:pt x="79484" y="4583"/>
                </a:cubicBezTo>
                <a:cubicBezTo>
                  <a:pt x="79461" y="3222"/>
                  <a:pt x="79439" y="1860"/>
                  <a:pt x="79439" y="499"/>
                </a:cubicBezTo>
                <a:cubicBezTo>
                  <a:pt x="74572" y="130"/>
                  <a:pt x="69699" y="0"/>
                  <a:pt x="648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7"/>
          <p:cNvSpPr/>
          <p:nvPr/>
        </p:nvSpPr>
        <p:spPr>
          <a:xfrm flipH="1">
            <a:off x="402459" y="-132676"/>
            <a:ext cx="2393629" cy="966464"/>
          </a:xfrm>
          <a:custGeom>
            <a:avLst/>
            <a:gdLst/>
            <a:ahLst/>
            <a:cxnLst/>
            <a:rect l="l" t="t" r="r" b="b"/>
            <a:pathLst>
              <a:path w="72716" h="43165" extrusionOk="0">
                <a:moveTo>
                  <a:pt x="36506" y="1"/>
                </a:moveTo>
                <a:cubicBezTo>
                  <a:pt x="24983" y="1"/>
                  <a:pt x="13559" y="1174"/>
                  <a:pt x="0" y="3973"/>
                </a:cubicBezTo>
                <a:cubicBezTo>
                  <a:pt x="982" y="6629"/>
                  <a:pt x="1205" y="12052"/>
                  <a:pt x="1853" y="14262"/>
                </a:cubicBezTo>
                <a:cubicBezTo>
                  <a:pt x="3259" y="19194"/>
                  <a:pt x="12610" y="30220"/>
                  <a:pt x="23859" y="33077"/>
                </a:cubicBezTo>
                <a:cubicBezTo>
                  <a:pt x="25907" y="33596"/>
                  <a:pt x="27823" y="33808"/>
                  <a:pt x="29631" y="33808"/>
                </a:cubicBezTo>
                <a:cubicBezTo>
                  <a:pt x="37728" y="33808"/>
                  <a:pt x="43662" y="29551"/>
                  <a:pt x="49622" y="29551"/>
                </a:cubicBezTo>
                <a:cubicBezTo>
                  <a:pt x="50569" y="29551"/>
                  <a:pt x="51516" y="29659"/>
                  <a:pt x="52472" y="29907"/>
                </a:cubicBezTo>
                <a:cubicBezTo>
                  <a:pt x="60284" y="31938"/>
                  <a:pt x="55507" y="42049"/>
                  <a:pt x="72715" y="43165"/>
                </a:cubicBezTo>
                <a:cubicBezTo>
                  <a:pt x="70483" y="29863"/>
                  <a:pt x="71086" y="16270"/>
                  <a:pt x="71689" y="2812"/>
                </a:cubicBezTo>
                <a:cubicBezTo>
                  <a:pt x="58580" y="1069"/>
                  <a:pt x="47498" y="1"/>
                  <a:pt x="365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7"/>
          <p:cNvSpPr/>
          <p:nvPr/>
        </p:nvSpPr>
        <p:spPr>
          <a:xfrm rot="10800000" flipH="1">
            <a:off x="-272112" y="-10878"/>
            <a:ext cx="2096898" cy="989152"/>
          </a:xfrm>
          <a:custGeom>
            <a:avLst/>
            <a:gdLst/>
            <a:ahLst/>
            <a:cxnLst/>
            <a:rect l="l" t="t" r="r" b="b"/>
            <a:pathLst>
              <a:path w="143993" h="61524" extrusionOk="0">
                <a:moveTo>
                  <a:pt x="25900" y="1"/>
                </a:moveTo>
                <a:cubicBezTo>
                  <a:pt x="11671" y="1"/>
                  <a:pt x="1" y="8596"/>
                  <a:pt x="1" y="8596"/>
                </a:cubicBezTo>
                <a:lnTo>
                  <a:pt x="186" y="61523"/>
                </a:lnTo>
                <a:lnTo>
                  <a:pt x="143993" y="61523"/>
                </a:lnTo>
                <a:cubicBezTo>
                  <a:pt x="138074" y="43327"/>
                  <a:pt x="128448" y="39288"/>
                  <a:pt x="117124" y="39288"/>
                </a:cubicBezTo>
                <a:cubicBezTo>
                  <a:pt x="108085" y="39288"/>
                  <a:pt x="97965" y="41861"/>
                  <a:pt x="87783" y="41861"/>
                </a:cubicBezTo>
                <a:cubicBezTo>
                  <a:pt x="83897" y="41861"/>
                  <a:pt x="80003" y="41486"/>
                  <a:pt x="76156" y="40451"/>
                </a:cubicBezTo>
                <a:cubicBezTo>
                  <a:pt x="58842" y="35830"/>
                  <a:pt x="64326" y="18763"/>
                  <a:pt x="43685" y="5269"/>
                </a:cubicBezTo>
                <a:cubicBezTo>
                  <a:pt x="37737" y="1386"/>
                  <a:pt x="31612" y="1"/>
                  <a:pt x="259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7"/>
          <p:cNvSpPr/>
          <p:nvPr/>
        </p:nvSpPr>
        <p:spPr>
          <a:xfrm rot="10800000" flipH="1">
            <a:off x="402451" y="1086487"/>
            <a:ext cx="98400" cy="98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7"/>
          <p:cNvSpPr/>
          <p:nvPr/>
        </p:nvSpPr>
        <p:spPr>
          <a:xfrm rot="10800000" flipH="1">
            <a:off x="1153051" y="648062"/>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7"/>
          <p:cNvSpPr/>
          <p:nvPr/>
        </p:nvSpPr>
        <p:spPr>
          <a:xfrm rot="10800000" flipH="1">
            <a:off x="2859751" y="301212"/>
            <a:ext cx="98400" cy="987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7"/>
          <p:cNvSpPr/>
          <p:nvPr/>
        </p:nvSpPr>
        <p:spPr>
          <a:xfrm rot="10800000" flipH="1">
            <a:off x="5246676" y="153112"/>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05"/>
        <p:cNvGrpSpPr/>
        <p:nvPr/>
      </p:nvGrpSpPr>
      <p:grpSpPr>
        <a:xfrm>
          <a:off x="0" y="0"/>
          <a:ext cx="0" cy="0"/>
          <a:chOff x="0" y="0"/>
          <a:chExt cx="0" cy="0"/>
        </a:xfrm>
      </p:grpSpPr>
      <p:sp>
        <p:nvSpPr>
          <p:cNvPr id="106" name="Google Shape;106;p8"/>
          <p:cNvSpPr txBox="1">
            <a:spLocks noGrp="1"/>
          </p:cNvSpPr>
          <p:nvPr>
            <p:ph type="title"/>
          </p:nvPr>
        </p:nvSpPr>
        <p:spPr>
          <a:xfrm>
            <a:off x="1388100" y="1076025"/>
            <a:ext cx="6367800" cy="28392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95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107" name="Google Shape;107;p8"/>
          <p:cNvSpPr/>
          <p:nvPr/>
        </p:nvSpPr>
        <p:spPr>
          <a:xfrm flipH="1">
            <a:off x="-426404" y="-84700"/>
            <a:ext cx="6890071" cy="880003"/>
          </a:xfrm>
          <a:custGeom>
            <a:avLst/>
            <a:gdLst/>
            <a:ahLst/>
            <a:cxnLst/>
            <a:rect l="l" t="t" r="r" b="b"/>
            <a:pathLst>
              <a:path w="79484" h="14785" extrusionOk="0">
                <a:moveTo>
                  <a:pt x="64823" y="0"/>
                </a:moveTo>
                <a:cubicBezTo>
                  <a:pt x="56730" y="0"/>
                  <a:pt x="48629" y="357"/>
                  <a:pt x="40537" y="566"/>
                </a:cubicBezTo>
                <a:cubicBezTo>
                  <a:pt x="32882" y="767"/>
                  <a:pt x="25204" y="856"/>
                  <a:pt x="17548" y="856"/>
                </a:cubicBezTo>
                <a:lnTo>
                  <a:pt x="6188" y="856"/>
                </a:lnTo>
                <a:cubicBezTo>
                  <a:pt x="5806" y="856"/>
                  <a:pt x="5327" y="841"/>
                  <a:pt x="4808" y="841"/>
                </a:cubicBezTo>
                <a:cubicBezTo>
                  <a:pt x="2720" y="841"/>
                  <a:pt x="0" y="1085"/>
                  <a:pt x="519" y="3534"/>
                </a:cubicBezTo>
                <a:cubicBezTo>
                  <a:pt x="1166" y="6614"/>
                  <a:pt x="4269" y="9560"/>
                  <a:pt x="6746" y="11190"/>
                </a:cubicBezTo>
                <a:cubicBezTo>
                  <a:pt x="10540" y="13712"/>
                  <a:pt x="15160" y="14738"/>
                  <a:pt x="19713" y="14783"/>
                </a:cubicBezTo>
                <a:cubicBezTo>
                  <a:pt x="19807" y="14784"/>
                  <a:pt x="19901" y="14784"/>
                  <a:pt x="19995" y="14784"/>
                </a:cubicBezTo>
                <a:cubicBezTo>
                  <a:pt x="22334" y="14784"/>
                  <a:pt x="24671" y="14518"/>
                  <a:pt x="26967" y="14024"/>
                </a:cubicBezTo>
                <a:cubicBezTo>
                  <a:pt x="29891" y="13377"/>
                  <a:pt x="32703" y="12350"/>
                  <a:pt x="35515" y="11324"/>
                </a:cubicBezTo>
                <a:cubicBezTo>
                  <a:pt x="42724" y="8712"/>
                  <a:pt x="50045" y="6235"/>
                  <a:pt x="57633" y="5141"/>
                </a:cubicBezTo>
                <a:cubicBezTo>
                  <a:pt x="61727" y="4546"/>
                  <a:pt x="65864" y="4360"/>
                  <a:pt x="70011" y="4360"/>
                </a:cubicBezTo>
                <a:cubicBezTo>
                  <a:pt x="73167" y="4360"/>
                  <a:pt x="76330" y="4468"/>
                  <a:pt x="79484" y="4583"/>
                </a:cubicBezTo>
                <a:cubicBezTo>
                  <a:pt x="79461" y="3222"/>
                  <a:pt x="79439" y="1860"/>
                  <a:pt x="79439" y="499"/>
                </a:cubicBezTo>
                <a:cubicBezTo>
                  <a:pt x="74572" y="130"/>
                  <a:pt x="69699" y="0"/>
                  <a:pt x="648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8"/>
          <p:cNvSpPr/>
          <p:nvPr/>
        </p:nvSpPr>
        <p:spPr>
          <a:xfrm rot="10800000">
            <a:off x="-294784" y="-365201"/>
            <a:ext cx="3086654" cy="972101"/>
          </a:xfrm>
          <a:custGeom>
            <a:avLst/>
            <a:gdLst/>
            <a:ahLst/>
            <a:cxnLst/>
            <a:rect l="l" t="t" r="r" b="b"/>
            <a:pathLst>
              <a:path w="49839" h="23502" extrusionOk="0">
                <a:moveTo>
                  <a:pt x="12527" y="1"/>
                </a:moveTo>
                <a:cubicBezTo>
                  <a:pt x="11413" y="1"/>
                  <a:pt x="10247" y="125"/>
                  <a:pt x="9017" y="410"/>
                </a:cubicBezTo>
                <a:cubicBezTo>
                  <a:pt x="4486" y="1459"/>
                  <a:pt x="402" y="6325"/>
                  <a:pt x="157" y="11280"/>
                </a:cubicBezTo>
                <a:cubicBezTo>
                  <a:pt x="0" y="14650"/>
                  <a:pt x="1518" y="19694"/>
                  <a:pt x="5468" y="22238"/>
                </a:cubicBezTo>
                <a:cubicBezTo>
                  <a:pt x="6967" y="23186"/>
                  <a:pt x="8215" y="23502"/>
                  <a:pt x="9471" y="23502"/>
                </a:cubicBezTo>
                <a:cubicBezTo>
                  <a:pt x="10404" y="23502"/>
                  <a:pt x="11341" y="23327"/>
                  <a:pt x="12387" y="23109"/>
                </a:cubicBezTo>
                <a:cubicBezTo>
                  <a:pt x="23723" y="20797"/>
                  <a:pt x="35152" y="18016"/>
                  <a:pt x="46692" y="18016"/>
                </a:cubicBezTo>
                <a:cubicBezTo>
                  <a:pt x="47740" y="18016"/>
                  <a:pt x="48789" y="18039"/>
                  <a:pt x="49839" y="18087"/>
                </a:cubicBezTo>
                <a:cubicBezTo>
                  <a:pt x="49214" y="15520"/>
                  <a:pt x="49147" y="12820"/>
                  <a:pt x="48500" y="10253"/>
                </a:cubicBezTo>
                <a:cubicBezTo>
                  <a:pt x="47830" y="7664"/>
                  <a:pt x="46245" y="3624"/>
                  <a:pt x="43723" y="2486"/>
                </a:cubicBezTo>
                <a:cubicBezTo>
                  <a:pt x="43091" y="2196"/>
                  <a:pt x="42479" y="2074"/>
                  <a:pt x="41873" y="2074"/>
                </a:cubicBezTo>
                <a:cubicBezTo>
                  <a:pt x="38847" y="2074"/>
                  <a:pt x="35967" y="5108"/>
                  <a:pt x="31336" y="5276"/>
                </a:cubicBezTo>
                <a:cubicBezTo>
                  <a:pt x="31216" y="5280"/>
                  <a:pt x="31096" y="5282"/>
                  <a:pt x="30977" y="5282"/>
                </a:cubicBezTo>
                <a:cubicBezTo>
                  <a:pt x="24835" y="5282"/>
                  <a:pt x="19797" y="1"/>
                  <a:pt x="125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8"/>
          <p:cNvSpPr/>
          <p:nvPr/>
        </p:nvSpPr>
        <p:spPr>
          <a:xfrm rot="-5400147">
            <a:off x="232464" y="-691625"/>
            <a:ext cx="1404839" cy="2093848"/>
          </a:xfrm>
          <a:custGeom>
            <a:avLst/>
            <a:gdLst/>
            <a:ahLst/>
            <a:cxnLst/>
            <a:rect l="l" t="t" r="r" b="b"/>
            <a:pathLst>
              <a:path w="24039" h="44420" extrusionOk="0">
                <a:moveTo>
                  <a:pt x="17715" y="1"/>
                </a:moveTo>
                <a:cubicBezTo>
                  <a:pt x="16371" y="1"/>
                  <a:pt x="14900" y="541"/>
                  <a:pt x="13704" y="2213"/>
                </a:cubicBezTo>
                <a:cubicBezTo>
                  <a:pt x="10848" y="6185"/>
                  <a:pt x="15289" y="12211"/>
                  <a:pt x="13392" y="17300"/>
                </a:cubicBezTo>
                <a:cubicBezTo>
                  <a:pt x="11272" y="22947"/>
                  <a:pt x="1" y="24509"/>
                  <a:pt x="1384" y="34262"/>
                </a:cubicBezTo>
                <a:cubicBezTo>
                  <a:pt x="2268" y="40412"/>
                  <a:pt x="11808" y="44419"/>
                  <a:pt x="18141" y="44419"/>
                </a:cubicBezTo>
                <a:cubicBezTo>
                  <a:pt x="19486" y="44419"/>
                  <a:pt x="20686" y="44239"/>
                  <a:pt x="21628" y="43860"/>
                </a:cubicBezTo>
                <a:cubicBezTo>
                  <a:pt x="21918" y="43748"/>
                  <a:pt x="23413" y="36851"/>
                  <a:pt x="23480" y="36048"/>
                </a:cubicBezTo>
                <a:cubicBezTo>
                  <a:pt x="24038" y="28549"/>
                  <a:pt x="24016" y="20983"/>
                  <a:pt x="23369" y="13484"/>
                </a:cubicBezTo>
                <a:cubicBezTo>
                  <a:pt x="23056" y="9890"/>
                  <a:pt x="22699" y="6252"/>
                  <a:pt x="22186" y="2681"/>
                </a:cubicBezTo>
                <a:cubicBezTo>
                  <a:pt x="22052" y="1766"/>
                  <a:pt x="22141" y="2168"/>
                  <a:pt x="21315" y="1320"/>
                </a:cubicBezTo>
                <a:cubicBezTo>
                  <a:pt x="20767" y="784"/>
                  <a:pt x="19333" y="1"/>
                  <a:pt x="177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8"/>
          <p:cNvSpPr/>
          <p:nvPr/>
        </p:nvSpPr>
        <p:spPr>
          <a:xfrm flipH="1">
            <a:off x="683516" y="606900"/>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8"/>
          <p:cNvSpPr/>
          <p:nvPr/>
        </p:nvSpPr>
        <p:spPr>
          <a:xfrm flipH="1">
            <a:off x="2476066" y="666550"/>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8"/>
          <p:cNvSpPr/>
          <p:nvPr/>
        </p:nvSpPr>
        <p:spPr>
          <a:xfrm flipH="1">
            <a:off x="3173616" y="244725"/>
            <a:ext cx="98400" cy="98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8"/>
          <p:cNvSpPr/>
          <p:nvPr/>
        </p:nvSpPr>
        <p:spPr>
          <a:xfrm flipH="1">
            <a:off x="6566441" y="273550"/>
            <a:ext cx="163500" cy="163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8"/>
          <p:cNvSpPr/>
          <p:nvPr/>
        </p:nvSpPr>
        <p:spPr>
          <a:xfrm rot="10800000" flipH="1">
            <a:off x="2631095" y="4430364"/>
            <a:ext cx="6890071" cy="880003"/>
          </a:xfrm>
          <a:custGeom>
            <a:avLst/>
            <a:gdLst/>
            <a:ahLst/>
            <a:cxnLst/>
            <a:rect l="l" t="t" r="r" b="b"/>
            <a:pathLst>
              <a:path w="79484" h="14785" extrusionOk="0">
                <a:moveTo>
                  <a:pt x="64823" y="0"/>
                </a:moveTo>
                <a:cubicBezTo>
                  <a:pt x="56730" y="0"/>
                  <a:pt x="48629" y="357"/>
                  <a:pt x="40537" y="566"/>
                </a:cubicBezTo>
                <a:cubicBezTo>
                  <a:pt x="32882" y="767"/>
                  <a:pt x="25204" y="856"/>
                  <a:pt x="17548" y="856"/>
                </a:cubicBezTo>
                <a:lnTo>
                  <a:pt x="6188" y="856"/>
                </a:lnTo>
                <a:cubicBezTo>
                  <a:pt x="5806" y="856"/>
                  <a:pt x="5327" y="841"/>
                  <a:pt x="4808" y="841"/>
                </a:cubicBezTo>
                <a:cubicBezTo>
                  <a:pt x="2720" y="841"/>
                  <a:pt x="0" y="1085"/>
                  <a:pt x="519" y="3534"/>
                </a:cubicBezTo>
                <a:cubicBezTo>
                  <a:pt x="1166" y="6614"/>
                  <a:pt x="4269" y="9560"/>
                  <a:pt x="6746" y="11190"/>
                </a:cubicBezTo>
                <a:cubicBezTo>
                  <a:pt x="10540" y="13712"/>
                  <a:pt x="15160" y="14738"/>
                  <a:pt x="19713" y="14783"/>
                </a:cubicBezTo>
                <a:cubicBezTo>
                  <a:pt x="19807" y="14784"/>
                  <a:pt x="19901" y="14784"/>
                  <a:pt x="19995" y="14784"/>
                </a:cubicBezTo>
                <a:cubicBezTo>
                  <a:pt x="22334" y="14784"/>
                  <a:pt x="24671" y="14518"/>
                  <a:pt x="26967" y="14024"/>
                </a:cubicBezTo>
                <a:cubicBezTo>
                  <a:pt x="29891" y="13377"/>
                  <a:pt x="32703" y="12350"/>
                  <a:pt x="35515" y="11324"/>
                </a:cubicBezTo>
                <a:cubicBezTo>
                  <a:pt x="42724" y="8712"/>
                  <a:pt x="50045" y="6235"/>
                  <a:pt x="57633" y="5141"/>
                </a:cubicBezTo>
                <a:cubicBezTo>
                  <a:pt x="61727" y="4546"/>
                  <a:pt x="65864" y="4360"/>
                  <a:pt x="70011" y="4360"/>
                </a:cubicBezTo>
                <a:cubicBezTo>
                  <a:pt x="73167" y="4360"/>
                  <a:pt x="76330" y="4468"/>
                  <a:pt x="79484" y="4583"/>
                </a:cubicBezTo>
                <a:cubicBezTo>
                  <a:pt x="79461" y="3222"/>
                  <a:pt x="79439" y="1860"/>
                  <a:pt x="79439" y="499"/>
                </a:cubicBezTo>
                <a:cubicBezTo>
                  <a:pt x="74572" y="130"/>
                  <a:pt x="69699" y="0"/>
                  <a:pt x="648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8"/>
          <p:cNvSpPr/>
          <p:nvPr/>
        </p:nvSpPr>
        <p:spPr>
          <a:xfrm>
            <a:off x="6302893" y="4618767"/>
            <a:ext cx="3086654" cy="972101"/>
          </a:xfrm>
          <a:custGeom>
            <a:avLst/>
            <a:gdLst/>
            <a:ahLst/>
            <a:cxnLst/>
            <a:rect l="l" t="t" r="r" b="b"/>
            <a:pathLst>
              <a:path w="49839" h="23502" extrusionOk="0">
                <a:moveTo>
                  <a:pt x="12527" y="1"/>
                </a:moveTo>
                <a:cubicBezTo>
                  <a:pt x="11413" y="1"/>
                  <a:pt x="10247" y="125"/>
                  <a:pt x="9017" y="410"/>
                </a:cubicBezTo>
                <a:cubicBezTo>
                  <a:pt x="4486" y="1459"/>
                  <a:pt x="402" y="6325"/>
                  <a:pt x="157" y="11280"/>
                </a:cubicBezTo>
                <a:cubicBezTo>
                  <a:pt x="0" y="14650"/>
                  <a:pt x="1518" y="19694"/>
                  <a:pt x="5468" y="22238"/>
                </a:cubicBezTo>
                <a:cubicBezTo>
                  <a:pt x="6967" y="23186"/>
                  <a:pt x="8215" y="23502"/>
                  <a:pt x="9471" y="23502"/>
                </a:cubicBezTo>
                <a:cubicBezTo>
                  <a:pt x="10404" y="23502"/>
                  <a:pt x="11341" y="23327"/>
                  <a:pt x="12387" y="23109"/>
                </a:cubicBezTo>
                <a:cubicBezTo>
                  <a:pt x="23723" y="20797"/>
                  <a:pt x="35152" y="18016"/>
                  <a:pt x="46692" y="18016"/>
                </a:cubicBezTo>
                <a:cubicBezTo>
                  <a:pt x="47740" y="18016"/>
                  <a:pt x="48789" y="18039"/>
                  <a:pt x="49839" y="18087"/>
                </a:cubicBezTo>
                <a:cubicBezTo>
                  <a:pt x="49214" y="15520"/>
                  <a:pt x="49147" y="12820"/>
                  <a:pt x="48500" y="10253"/>
                </a:cubicBezTo>
                <a:cubicBezTo>
                  <a:pt x="47830" y="7664"/>
                  <a:pt x="46245" y="3624"/>
                  <a:pt x="43723" y="2486"/>
                </a:cubicBezTo>
                <a:cubicBezTo>
                  <a:pt x="43091" y="2196"/>
                  <a:pt x="42479" y="2074"/>
                  <a:pt x="41873" y="2074"/>
                </a:cubicBezTo>
                <a:cubicBezTo>
                  <a:pt x="38847" y="2074"/>
                  <a:pt x="35967" y="5108"/>
                  <a:pt x="31336" y="5276"/>
                </a:cubicBezTo>
                <a:cubicBezTo>
                  <a:pt x="31216" y="5280"/>
                  <a:pt x="31096" y="5282"/>
                  <a:pt x="30977" y="5282"/>
                </a:cubicBezTo>
                <a:cubicBezTo>
                  <a:pt x="24835" y="5282"/>
                  <a:pt x="19797" y="1"/>
                  <a:pt x="125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8"/>
          <p:cNvSpPr/>
          <p:nvPr/>
        </p:nvSpPr>
        <p:spPr>
          <a:xfrm rot="5399853">
            <a:off x="7457460" y="3823444"/>
            <a:ext cx="1404839" cy="2093848"/>
          </a:xfrm>
          <a:custGeom>
            <a:avLst/>
            <a:gdLst/>
            <a:ahLst/>
            <a:cxnLst/>
            <a:rect l="l" t="t" r="r" b="b"/>
            <a:pathLst>
              <a:path w="24039" h="44420" extrusionOk="0">
                <a:moveTo>
                  <a:pt x="17715" y="1"/>
                </a:moveTo>
                <a:cubicBezTo>
                  <a:pt x="16371" y="1"/>
                  <a:pt x="14900" y="541"/>
                  <a:pt x="13704" y="2213"/>
                </a:cubicBezTo>
                <a:cubicBezTo>
                  <a:pt x="10848" y="6185"/>
                  <a:pt x="15289" y="12211"/>
                  <a:pt x="13392" y="17300"/>
                </a:cubicBezTo>
                <a:cubicBezTo>
                  <a:pt x="11272" y="22947"/>
                  <a:pt x="1" y="24509"/>
                  <a:pt x="1384" y="34262"/>
                </a:cubicBezTo>
                <a:cubicBezTo>
                  <a:pt x="2268" y="40412"/>
                  <a:pt x="11808" y="44419"/>
                  <a:pt x="18141" y="44419"/>
                </a:cubicBezTo>
                <a:cubicBezTo>
                  <a:pt x="19486" y="44419"/>
                  <a:pt x="20686" y="44239"/>
                  <a:pt x="21628" y="43860"/>
                </a:cubicBezTo>
                <a:cubicBezTo>
                  <a:pt x="21918" y="43748"/>
                  <a:pt x="23413" y="36851"/>
                  <a:pt x="23480" y="36048"/>
                </a:cubicBezTo>
                <a:cubicBezTo>
                  <a:pt x="24038" y="28549"/>
                  <a:pt x="24016" y="20983"/>
                  <a:pt x="23369" y="13484"/>
                </a:cubicBezTo>
                <a:cubicBezTo>
                  <a:pt x="23056" y="9890"/>
                  <a:pt x="22699" y="6252"/>
                  <a:pt x="22186" y="2681"/>
                </a:cubicBezTo>
                <a:cubicBezTo>
                  <a:pt x="22052" y="1766"/>
                  <a:pt x="22141" y="2168"/>
                  <a:pt x="21315" y="1320"/>
                </a:cubicBezTo>
                <a:cubicBezTo>
                  <a:pt x="20767" y="784"/>
                  <a:pt x="19333" y="1"/>
                  <a:pt x="177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8"/>
          <p:cNvSpPr/>
          <p:nvPr/>
        </p:nvSpPr>
        <p:spPr>
          <a:xfrm rot="10800000" flipH="1">
            <a:off x="8312846" y="4520067"/>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8"/>
          <p:cNvSpPr/>
          <p:nvPr/>
        </p:nvSpPr>
        <p:spPr>
          <a:xfrm rot="10800000" flipH="1">
            <a:off x="6455196" y="4395617"/>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8"/>
          <p:cNvSpPr/>
          <p:nvPr/>
        </p:nvSpPr>
        <p:spPr>
          <a:xfrm rot="10800000" flipH="1">
            <a:off x="5822746" y="4882242"/>
            <a:ext cx="98400" cy="98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8"/>
          <p:cNvSpPr/>
          <p:nvPr/>
        </p:nvSpPr>
        <p:spPr>
          <a:xfrm rot="10800000" flipH="1">
            <a:off x="8749921" y="4232117"/>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8"/>
          <p:cNvSpPr/>
          <p:nvPr/>
        </p:nvSpPr>
        <p:spPr>
          <a:xfrm rot="10800000" flipH="1">
            <a:off x="2364821" y="4788617"/>
            <a:ext cx="163500" cy="163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8"/>
          <p:cNvSpPr/>
          <p:nvPr/>
        </p:nvSpPr>
        <p:spPr>
          <a:xfrm flipH="1">
            <a:off x="181341" y="830050"/>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23"/>
        <p:cNvGrpSpPr/>
        <p:nvPr/>
      </p:nvGrpSpPr>
      <p:grpSpPr>
        <a:xfrm>
          <a:off x="0" y="0"/>
          <a:ext cx="0" cy="0"/>
          <a:chOff x="0" y="0"/>
          <a:chExt cx="0" cy="0"/>
        </a:xfrm>
      </p:grpSpPr>
      <p:sp>
        <p:nvSpPr>
          <p:cNvPr id="124" name="Google Shape;124;p9"/>
          <p:cNvSpPr txBox="1">
            <a:spLocks noGrp="1"/>
          </p:cNvSpPr>
          <p:nvPr>
            <p:ph type="title"/>
          </p:nvPr>
        </p:nvSpPr>
        <p:spPr>
          <a:xfrm>
            <a:off x="2141950" y="1922950"/>
            <a:ext cx="4860000" cy="8223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6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25" name="Google Shape;125;p9"/>
          <p:cNvSpPr txBox="1">
            <a:spLocks noGrp="1"/>
          </p:cNvSpPr>
          <p:nvPr>
            <p:ph type="subTitle" idx="1"/>
          </p:nvPr>
        </p:nvSpPr>
        <p:spPr>
          <a:xfrm>
            <a:off x="2142050" y="2757125"/>
            <a:ext cx="4860000" cy="491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sz="1600">
                <a:solidFill>
                  <a:schemeClr val="dk1"/>
                </a:solidFill>
              </a:defRPr>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126" name="Google Shape;126;p9"/>
          <p:cNvSpPr/>
          <p:nvPr/>
        </p:nvSpPr>
        <p:spPr>
          <a:xfrm rot="10800000" flipH="1">
            <a:off x="5365175" y="3285293"/>
            <a:ext cx="4058317" cy="1729782"/>
          </a:xfrm>
          <a:custGeom>
            <a:avLst/>
            <a:gdLst/>
            <a:ahLst/>
            <a:cxnLst/>
            <a:rect l="l" t="t" r="r" b="b"/>
            <a:pathLst>
              <a:path w="64695" h="36451" extrusionOk="0">
                <a:moveTo>
                  <a:pt x="5503" y="0"/>
                </a:moveTo>
                <a:cubicBezTo>
                  <a:pt x="2589" y="0"/>
                  <a:pt x="1" y="186"/>
                  <a:pt x="237" y="874"/>
                </a:cubicBezTo>
                <a:cubicBezTo>
                  <a:pt x="460" y="1499"/>
                  <a:pt x="4411" y="2169"/>
                  <a:pt x="5259" y="2593"/>
                </a:cubicBezTo>
                <a:cubicBezTo>
                  <a:pt x="7178" y="3552"/>
                  <a:pt x="8897" y="4869"/>
                  <a:pt x="10325" y="6454"/>
                </a:cubicBezTo>
                <a:cubicBezTo>
                  <a:pt x="13673" y="10092"/>
                  <a:pt x="16619" y="21050"/>
                  <a:pt x="24989" y="22345"/>
                </a:cubicBezTo>
                <a:cubicBezTo>
                  <a:pt x="25398" y="22407"/>
                  <a:pt x="25804" y="22437"/>
                  <a:pt x="26206" y="22437"/>
                </a:cubicBezTo>
                <a:cubicBezTo>
                  <a:pt x="31849" y="22437"/>
                  <a:pt x="36809" y="16669"/>
                  <a:pt x="38871" y="15314"/>
                </a:cubicBezTo>
                <a:cubicBezTo>
                  <a:pt x="39863" y="14681"/>
                  <a:pt x="40996" y="14362"/>
                  <a:pt x="42135" y="14362"/>
                </a:cubicBezTo>
                <a:cubicBezTo>
                  <a:pt x="43201" y="14362"/>
                  <a:pt x="44272" y="14642"/>
                  <a:pt x="45232" y="15203"/>
                </a:cubicBezTo>
                <a:cubicBezTo>
                  <a:pt x="49027" y="17502"/>
                  <a:pt x="49071" y="22858"/>
                  <a:pt x="50634" y="27010"/>
                </a:cubicBezTo>
                <a:cubicBezTo>
                  <a:pt x="52642" y="32143"/>
                  <a:pt x="57307" y="35759"/>
                  <a:pt x="62775" y="36450"/>
                </a:cubicBezTo>
                <a:cubicBezTo>
                  <a:pt x="62396" y="25269"/>
                  <a:pt x="63043" y="14065"/>
                  <a:pt x="64694" y="2994"/>
                </a:cubicBezTo>
                <a:cubicBezTo>
                  <a:pt x="57530" y="1745"/>
                  <a:pt x="50232" y="1499"/>
                  <a:pt x="42978" y="1254"/>
                </a:cubicBezTo>
                <a:cubicBezTo>
                  <a:pt x="32957" y="896"/>
                  <a:pt x="22936" y="562"/>
                  <a:pt x="12914" y="249"/>
                </a:cubicBezTo>
                <a:cubicBezTo>
                  <a:pt x="12140" y="215"/>
                  <a:pt x="8634" y="0"/>
                  <a:pt x="55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9"/>
          <p:cNvSpPr/>
          <p:nvPr/>
        </p:nvSpPr>
        <p:spPr>
          <a:xfrm rot="10800000" flipH="1">
            <a:off x="4874550" y="4429982"/>
            <a:ext cx="4130269" cy="1085168"/>
          </a:xfrm>
          <a:custGeom>
            <a:avLst/>
            <a:gdLst/>
            <a:ahLst/>
            <a:cxnLst/>
            <a:rect l="l" t="t" r="r" b="b"/>
            <a:pathLst>
              <a:path w="72716" h="43165" extrusionOk="0">
                <a:moveTo>
                  <a:pt x="36506" y="1"/>
                </a:moveTo>
                <a:cubicBezTo>
                  <a:pt x="24983" y="1"/>
                  <a:pt x="13559" y="1174"/>
                  <a:pt x="0" y="3973"/>
                </a:cubicBezTo>
                <a:cubicBezTo>
                  <a:pt x="982" y="6629"/>
                  <a:pt x="1205" y="12052"/>
                  <a:pt x="1853" y="14262"/>
                </a:cubicBezTo>
                <a:cubicBezTo>
                  <a:pt x="3259" y="19194"/>
                  <a:pt x="12610" y="30220"/>
                  <a:pt x="23859" y="33077"/>
                </a:cubicBezTo>
                <a:cubicBezTo>
                  <a:pt x="25907" y="33596"/>
                  <a:pt x="27823" y="33808"/>
                  <a:pt x="29631" y="33808"/>
                </a:cubicBezTo>
                <a:cubicBezTo>
                  <a:pt x="37728" y="33808"/>
                  <a:pt x="43662" y="29551"/>
                  <a:pt x="49622" y="29551"/>
                </a:cubicBezTo>
                <a:cubicBezTo>
                  <a:pt x="50569" y="29551"/>
                  <a:pt x="51516" y="29659"/>
                  <a:pt x="52472" y="29907"/>
                </a:cubicBezTo>
                <a:cubicBezTo>
                  <a:pt x="60284" y="31938"/>
                  <a:pt x="55507" y="42049"/>
                  <a:pt x="72715" y="43165"/>
                </a:cubicBezTo>
                <a:cubicBezTo>
                  <a:pt x="70483" y="29863"/>
                  <a:pt x="71086" y="16270"/>
                  <a:pt x="71689" y="2812"/>
                </a:cubicBezTo>
                <a:cubicBezTo>
                  <a:pt x="58580" y="1069"/>
                  <a:pt x="47498" y="1"/>
                  <a:pt x="365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9"/>
          <p:cNvSpPr/>
          <p:nvPr/>
        </p:nvSpPr>
        <p:spPr>
          <a:xfrm flipH="1">
            <a:off x="5365175" y="4663675"/>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9"/>
          <p:cNvSpPr/>
          <p:nvPr/>
        </p:nvSpPr>
        <p:spPr>
          <a:xfrm flipH="1">
            <a:off x="7188788" y="4382613"/>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9"/>
          <p:cNvSpPr/>
          <p:nvPr/>
        </p:nvSpPr>
        <p:spPr>
          <a:xfrm flipH="1">
            <a:off x="6621274" y="3703451"/>
            <a:ext cx="2874201" cy="1521816"/>
          </a:xfrm>
          <a:custGeom>
            <a:avLst/>
            <a:gdLst/>
            <a:ahLst/>
            <a:cxnLst/>
            <a:rect l="l" t="t" r="r" b="b"/>
            <a:pathLst>
              <a:path w="80952" h="42859" extrusionOk="0">
                <a:moveTo>
                  <a:pt x="7027" y="1"/>
                </a:moveTo>
                <a:cubicBezTo>
                  <a:pt x="6872" y="1"/>
                  <a:pt x="6717" y="3"/>
                  <a:pt x="6562" y="7"/>
                </a:cubicBezTo>
                <a:cubicBezTo>
                  <a:pt x="4866" y="30"/>
                  <a:pt x="3192" y="387"/>
                  <a:pt x="1629" y="1056"/>
                </a:cubicBezTo>
                <a:cubicBezTo>
                  <a:pt x="0" y="1793"/>
                  <a:pt x="89" y="2418"/>
                  <a:pt x="335" y="4114"/>
                </a:cubicBezTo>
                <a:cubicBezTo>
                  <a:pt x="982" y="8332"/>
                  <a:pt x="1652" y="12528"/>
                  <a:pt x="2321" y="16724"/>
                </a:cubicBezTo>
                <a:lnTo>
                  <a:pt x="4241" y="29022"/>
                </a:lnTo>
                <a:cubicBezTo>
                  <a:pt x="4866" y="32972"/>
                  <a:pt x="6160" y="37347"/>
                  <a:pt x="6160" y="41342"/>
                </a:cubicBezTo>
                <a:cubicBezTo>
                  <a:pt x="6227" y="41676"/>
                  <a:pt x="6294" y="42056"/>
                  <a:pt x="6562" y="42257"/>
                </a:cubicBezTo>
                <a:cubicBezTo>
                  <a:pt x="6776" y="42374"/>
                  <a:pt x="7008" y="42440"/>
                  <a:pt x="7256" y="42440"/>
                </a:cubicBezTo>
                <a:cubicBezTo>
                  <a:pt x="7292" y="42440"/>
                  <a:pt x="7328" y="42438"/>
                  <a:pt x="7365" y="42435"/>
                </a:cubicBezTo>
                <a:cubicBezTo>
                  <a:pt x="18275" y="42693"/>
                  <a:pt x="29189" y="42859"/>
                  <a:pt x="40102" y="42859"/>
                </a:cubicBezTo>
                <a:cubicBezTo>
                  <a:pt x="53724" y="42859"/>
                  <a:pt x="67345" y="42601"/>
                  <a:pt x="80951" y="41944"/>
                </a:cubicBezTo>
                <a:cubicBezTo>
                  <a:pt x="71220" y="38596"/>
                  <a:pt x="61154" y="36409"/>
                  <a:pt x="50910" y="35450"/>
                </a:cubicBezTo>
                <a:cubicBezTo>
                  <a:pt x="46357" y="35003"/>
                  <a:pt x="41513" y="34735"/>
                  <a:pt x="37741" y="32124"/>
                </a:cubicBezTo>
                <a:cubicBezTo>
                  <a:pt x="33880" y="29423"/>
                  <a:pt x="31939" y="24781"/>
                  <a:pt x="30443" y="20317"/>
                </a:cubicBezTo>
                <a:cubicBezTo>
                  <a:pt x="28948" y="15854"/>
                  <a:pt x="27609" y="11144"/>
                  <a:pt x="24439" y="7663"/>
                </a:cubicBezTo>
                <a:cubicBezTo>
                  <a:pt x="22676" y="5743"/>
                  <a:pt x="20422" y="4315"/>
                  <a:pt x="18123" y="3087"/>
                </a:cubicBezTo>
                <a:cubicBezTo>
                  <a:pt x="14732" y="1327"/>
                  <a:pt x="10908" y="1"/>
                  <a:pt x="70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9"/>
          <p:cNvSpPr/>
          <p:nvPr/>
        </p:nvSpPr>
        <p:spPr>
          <a:xfrm flipH="1">
            <a:off x="7832875" y="4017025"/>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9"/>
          <p:cNvSpPr/>
          <p:nvPr/>
        </p:nvSpPr>
        <p:spPr>
          <a:xfrm flipH="1">
            <a:off x="8890913" y="3007538"/>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9"/>
          <p:cNvSpPr/>
          <p:nvPr/>
        </p:nvSpPr>
        <p:spPr>
          <a:xfrm flipH="1">
            <a:off x="-260192" y="166613"/>
            <a:ext cx="4058317" cy="1729782"/>
          </a:xfrm>
          <a:custGeom>
            <a:avLst/>
            <a:gdLst/>
            <a:ahLst/>
            <a:cxnLst/>
            <a:rect l="l" t="t" r="r" b="b"/>
            <a:pathLst>
              <a:path w="64695" h="36451" extrusionOk="0">
                <a:moveTo>
                  <a:pt x="5503" y="0"/>
                </a:moveTo>
                <a:cubicBezTo>
                  <a:pt x="2589" y="0"/>
                  <a:pt x="1" y="186"/>
                  <a:pt x="237" y="874"/>
                </a:cubicBezTo>
                <a:cubicBezTo>
                  <a:pt x="460" y="1499"/>
                  <a:pt x="4411" y="2169"/>
                  <a:pt x="5259" y="2593"/>
                </a:cubicBezTo>
                <a:cubicBezTo>
                  <a:pt x="7178" y="3552"/>
                  <a:pt x="8897" y="4869"/>
                  <a:pt x="10325" y="6454"/>
                </a:cubicBezTo>
                <a:cubicBezTo>
                  <a:pt x="13673" y="10092"/>
                  <a:pt x="16619" y="21050"/>
                  <a:pt x="24989" y="22345"/>
                </a:cubicBezTo>
                <a:cubicBezTo>
                  <a:pt x="25398" y="22407"/>
                  <a:pt x="25804" y="22437"/>
                  <a:pt x="26206" y="22437"/>
                </a:cubicBezTo>
                <a:cubicBezTo>
                  <a:pt x="31849" y="22437"/>
                  <a:pt x="36809" y="16669"/>
                  <a:pt x="38871" y="15314"/>
                </a:cubicBezTo>
                <a:cubicBezTo>
                  <a:pt x="39863" y="14681"/>
                  <a:pt x="40996" y="14362"/>
                  <a:pt x="42135" y="14362"/>
                </a:cubicBezTo>
                <a:cubicBezTo>
                  <a:pt x="43201" y="14362"/>
                  <a:pt x="44272" y="14642"/>
                  <a:pt x="45232" y="15203"/>
                </a:cubicBezTo>
                <a:cubicBezTo>
                  <a:pt x="49027" y="17502"/>
                  <a:pt x="49071" y="22858"/>
                  <a:pt x="50634" y="27010"/>
                </a:cubicBezTo>
                <a:cubicBezTo>
                  <a:pt x="52642" y="32143"/>
                  <a:pt x="57307" y="35759"/>
                  <a:pt x="62775" y="36450"/>
                </a:cubicBezTo>
                <a:cubicBezTo>
                  <a:pt x="62396" y="25269"/>
                  <a:pt x="63043" y="14065"/>
                  <a:pt x="64694" y="2994"/>
                </a:cubicBezTo>
                <a:cubicBezTo>
                  <a:pt x="57530" y="1745"/>
                  <a:pt x="50232" y="1499"/>
                  <a:pt x="42978" y="1254"/>
                </a:cubicBezTo>
                <a:cubicBezTo>
                  <a:pt x="32957" y="896"/>
                  <a:pt x="22936" y="562"/>
                  <a:pt x="12914" y="249"/>
                </a:cubicBezTo>
                <a:cubicBezTo>
                  <a:pt x="12140" y="215"/>
                  <a:pt x="8634" y="0"/>
                  <a:pt x="55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9"/>
          <p:cNvSpPr/>
          <p:nvPr/>
        </p:nvSpPr>
        <p:spPr>
          <a:xfrm flipH="1">
            <a:off x="158481" y="-333462"/>
            <a:ext cx="4130269" cy="1085168"/>
          </a:xfrm>
          <a:custGeom>
            <a:avLst/>
            <a:gdLst/>
            <a:ahLst/>
            <a:cxnLst/>
            <a:rect l="l" t="t" r="r" b="b"/>
            <a:pathLst>
              <a:path w="72716" h="43165" extrusionOk="0">
                <a:moveTo>
                  <a:pt x="36506" y="1"/>
                </a:moveTo>
                <a:cubicBezTo>
                  <a:pt x="24983" y="1"/>
                  <a:pt x="13559" y="1174"/>
                  <a:pt x="0" y="3973"/>
                </a:cubicBezTo>
                <a:cubicBezTo>
                  <a:pt x="982" y="6629"/>
                  <a:pt x="1205" y="12052"/>
                  <a:pt x="1853" y="14262"/>
                </a:cubicBezTo>
                <a:cubicBezTo>
                  <a:pt x="3259" y="19194"/>
                  <a:pt x="12610" y="30220"/>
                  <a:pt x="23859" y="33077"/>
                </a:cubicBezTo>
                <a:cubicBezTo>
                  <a:pt x="25907" y="33596"/>
                  <a:pt x="27823" y="33808"/>
                  <a:pt x="29631" y="33808"/>
                </a:cubicBezTo>
                <a:cubicBezTo>
                  <a:pt x="37728" y="33808"/>
                  <a:pt x="43662" y="29551"/>
                  <a:pt x="49622" y="29551"/>
                </a:cubicBezTo>
                <a:cubicBezTo>
                  <a:pt x="50569" y="29551"/>
                  <a:pt x="51516" y="29659"/>
                  <a:pt x="52472" y="29907"/>
                </a:cubicBezTo>
                <a:cubicBezTo>
                  <a:pt x="60284" y="31938"/>
                  <a:pt x="55507" y="42049"/>
                  <a:pt x="72715" y="43165"/>
                </a:cubicBezTo>
                <a:cubicBezTo>
                  <a:pt x="70483" y="29863"/>
                  <a:pt x="71086" y="16270"/>
                  <a:pt x="71689" y="2812"/>
                </a:cubicBezTo>
                <a:cubicBezTo>
                  <a:pt x="58580" y="1069"/>
                  <a:pt x="47498" y="1"/>
                  <a:pt x="365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9"/>
          <p:cNvSpPr/>
          <p:nvPr/>
        </p:nvSpPr>
        <p:spPr>
          <a:xfrm rot="10800000" flipH="1">
            <a:off x="3699725" y="419313"/>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9"/>
          <p:cNvSpPr/>
          <p:nvPr/>
        </p:nvSpPr>
        <p:spPr>
          <a:xfrm rot="10800000" flipH="1">
            <a:off x="1811013" y="635575"/>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9"/>
          <p:cNvSpPr/>
          <p:nvPr/>
        </p:nvSpPr>
        <p:spPr>
          <a:xfrm rot="10800000" flipH="1">
            <a:off x="-332175" y="-43579"/>
            <a:ext cx="2874201" cy="1521816"/>
          </a:xfrm>
          <a:custGeom>
            <a:avLst/>
            <a:gdLst/>
            <a:ahLst/>
            <a:cxnLst/>
            <a:rect l="l" t="t" r="r" b="b"/>
            <a:pathLst>
              <a:path w="80952" h="42859" extrusionOk="0">
                <a:moveTo>
                  <a:pt x="7027" y="1"/>
                </a:moveTo>
                <a:cubicBezTo>
                  <a:pt x="6872" y="1"/>
                  <a:pt x="6717" y="3"/>
                  <a:pt x="6562" y="7"/>
                </a:cubicBezTo>
                <a:cubicBezTo>
                  <a:pt x="4866" y="30"/>
                  <a:pt x="3192" y="387"/>
                  <a:pt x="1629" y="1056"/>
                </a:cubicBezTo>
                <a:cubicBezTo>
                  <a:pt x="0" y="1793"/>
                  <a:pt x="89" y="2418"/>
                  <a:pt x="335" y="4114"/>
                </a:cubicBezTo>
                <a:cubicBezTo>
                  <a:pt x="982" y="8332"/>
                  <a:pt x="1652" y="12528"/>
                  <a:pt x="2321" y="16724"/>
                </a:cubicBezTo>
                <a:lnTo>
                  <a:pt x="4241" y="29022"/>
                </a:lnTo>
                <a:cubicBezTo>
                  <a:pt x="4866" y="32972"/>
                  <a:pt x="6160" y="37347"/>
                  <a:pt x="6160" y="41342"/>
                </a:cubicBezTo>
                <a:cubicBezTo>
                  <a:pt x="6227" y="41676"/>
                  <a:pt x="6294" y="42056"/>
                  <a:pt x="6562" y="42257"/>
                </a:cubicBezTo>
                <a:cubicBezTo>
                  <a:pt x="6776" y="42374"/>
                  <a:pt x="7008" y="42440"/>
                  <a:pt x="7256" y="42440"/>
                </a:cubicBezTo>
                <a:cubicBezTo>
                  <a:pt x="7292" y="42440"/>
                  <a:pt x="7328" y="42438"/>
                  <a:pt x="7365" y="42435"/>
                </a:cubicBezTo>
                <a:cubicBezTo>
                  <a:pt x="18275" y="42693"/>
                  <a:pt x="29189" y="42859"/>
                  <a:pt x="40102" y="42859"/>
                </a:cubicBezTo>
                <a:cubicBezTo>
                  <a:pt x="53724" y="42859"/>
                  <a:pt x="67345" y="42601"/>
                  <a:pt x="80951" y="41944"/>
                </a:cubicBezTo>
                <a:cubicBezTo>
                  <a:pt x="71220" y="38596"/>
                  <a:pt x="61154" y="36409"/>
                  <a:pt x="50910" y="35450"/>
                </a:cubicBezTo>
                <a:cubicBezTo>
                  <a:pt x="46357" y="35003"/>
                  <a:pt x="41513" y="34735"/>
                  <a:pt x="37741" y="32124"/>
                </a:cubicBezTo>
                <a:cubicBezTo>
                  <a:pt x="33880" y="29423"/>
                  <a:pt x="31939" y="24781"/>
                  <a:pt x="30443" y="20317"/>
                </a:cubicBezTo>
                <a:cubicBezTo>
                  <a:pt x="28948" y="15854"/>
                  <a:pt x="27609" y="11144"/>
                  <a:pt x="24439" y="7663"/>
                </a:cubicBezTo>
                <a:cubicBezTo>
                  <a:pt x="22676" y="5743"/>
                  <a:pt x="20422" y="4315"/>
                  <a:pt x="18123" y="3087"/>
                </a:cubicBezTo>
                <a:cubicBezTo>
                  <a:pt x="14732" y="1327"/>
                  <a:pt x="10908" y="1"/>
                  <a:pt x="70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9"/>
          <p:cNvSpPr/>
          <p:nvPr/>
        </p:nvSpPr>
        <p:spPr>
          <a:xfrm rot="10800000" flipH="1">
            <a:off x="1232025" y="1065963"/>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9"/>
          <p:cNvSpPr/>
          <p:nvPr/>
        </p:nvSpPr>
        <p:spPr>
          <a:xfrm rot="10800000" flipH="1">
            <a:off x="108888" y="2010650"/>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49"/>
        <p:cNvGrpSpPr/>
        <p:nvPr/>
      </p:nvGrpSpPr>
      <p:grpSpPr>
        <a:xfrm>
          <a:off x="0" y="0"/>
          <a:ext cx="0" cy="0"/>
          <a:chOff x="0" y="0"/>
          <a:chExt cx="0" cy="0"/>
        </a:xfrm>
      </p:grpSpPr>
      <p:sp>
        <p:nvSpPr>
          <p:cNvPr id="150" name="Google Shape;150;p11"/>
          <p:cNvSpPr txBox="1">
            <a:spLocks noGrp="1"/>
          </p:cNvSpPr>
          <p:nvPr>
            <p:ph type="title" hasCustomPrompt="1"/>
          </p:nvPr>
        </p:nvSpPr>
        <p:spPr>
          <a:xfrm>
            <a:off x="1217350" y="1604400"/>
            <a:ext cx="6709200" cy="1483200"/>
          </a:xfrm>
          <a:prstGeom prst="rect">
            <a:avLst/>
          </a:prstGeom>
        </p:spPr>
        <p:txBody>
          <a:bodyPr spcFirstLastPara="1" wrap="square" lIns="91425" tIns="91425" rIns="91425" bIns="91425" anchor="ctr"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151" name="Google Shape;151;p11"/>
          <p:cNvSpPr txBox="1">
            <a:spLocks noGrp="1"/>
          </p:cNvSpPr>
          <p:nvPr>
            <p:ph type="body" idx="1"/>
          </p:nvPr>
        </p:nvSpPr>
        <p:spPr>
          <a:xfrm>
            <a:off x="1668825" y="3087600"/>
            <a:ext cx="5806200" cy="4515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152" name="Google Shape;152;p11"/>
          <p:cNvSpPr/>
          <p:nvPr/>
        </p:nvSpPr>
        <p:spPr>
          <a:xfrm rot="10800000" flipH="1">
            <a:off x="2527149" y="4367365"/>
            <a:ext cx="6890071" cy="880003"/>
          </a:xfrm>
          <a:custGeom>
            <a:avLst/>
            <a:gdLst/>
            <a:ahLst/>
            <a:cxnLst/>
            <a:rect l="l" t="t" r="r" b="b"/>
            <a:pathLst>
              <a:path w="79484" h="14785" extrusionOk="0">
                <a:moveTo>
                  <a:pt x="64823" y="0"/>
                </a:moveTo>
                <a:cubicBezTo>
                  <a:pt x="56730" y="0"/>
                  <a:pt x="48629" y="357"/>
                  <a:pt x="40537" y="566"/>
                </a:cubicBezTo>
                <a:cubicBezTo>
                  <a:pt x="32882" y="767"/>
                  <a:pt x="25204" y="856"/>
                  <a:pt x="17548" y="856"/>
                </a:cubicBezTo>
                <a:lnTo>
                  <a:pt x="6188" y="856"/>
                </a:lnTo>
                <a:cubicBezTo>
                  <a:pt x="5806" y="856"/>
                  <a:pt x="5327" y="841"/>
                  <a:pt x="4808" y="841"/>
                </a:cubicBezTo>
                <a:cubicBezTo>
                  <a:pt x="2720" y="841"/>
                  <a:pt x="0" y="1085"/>
                  <a:pt x="519" y="3534"/>
                </a:cubicBezTo>
                <a:cubicBezTo>
                  <a:pt x="1166" y="6614"/>
                  <a:pt x="4269" y="9560"/>
                  <a:pt x="6746" y="11190"/>
                </a:cubicBezTo>
                <a:cubicBezTo>
                  <a:pt x="10540" y="13712"/>
                  <a:pt x="15160" y="14738"/>
                  <a:pt x="19713" y="14783"/>
                </a:cubicBezTo>
                <a:cubicBezTo>
                  <a:pt x="19807" y="14784"/>
                  <a:pt x="19901" y="14784"/>
                  <a:pt x="19995" y="14784"/>
                </a:cubicBezTo>
                <a:cubicBezTo>
                  <a:pt x="22334" y="14784"/>
                  <a:pt x="24671" y="14518"/>
                  <a:pt x="26967" y="14024"/>
                </a:cubicBezTo>
                <a:cubicBezTo>
                  <a:pt x="29891" y="13377"/>
                  <a:pt x="32703" y="12350"/>
                  <a:pt x="35515" y="11324"/>
                </a:cubicBezTo>
                <a:cubicBezTo>
                  <a:pt x="42724" y="8712"/>
                  <a:pt x="50045" y="6235"/>
                  <a:pt x="57633" y="5141"/>
                </a:cubicBezTo>
                <a:cubicBezTo>
                  <a:pt x="61727" y="4546"/>
                  <a:pt x="65864" y="4360"/>
                  <a:pt x="70011" y="4360"/>
                </a:cubicBezTo>
                <a:cubicBezTo>
                  <a:pt x="73167" y="4360"/>
                  <a:pt x="76330" y="4468"/>
                  <a:pt x="79484" y="4583"/>
                </a:cubicBezTo>
                <a:cubicBezTo>
                  <a:pt x="79461" y="3222"/>
                  <a:pt x="79439" y="1860"/>
                  <a:pt x="79439" y="499"/>
                </a:cubicBezTo>
                <a:cubicBezTo>
                  <a:pt x="74572" y="130"/>
                  <a:pt x="69699" y="0"/>
                  <a:pt x="648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1"/>
          <p:cNvSpPr/>
          <p:nvPr/>
        </p:nvSpPr>
        <p:spPr>
          <a:xfrm>
            <a:off x="6198946" y="4555768"/>
            <a:ext cx="3086654" cy="972101"/>
          </a:xfrm>
          <a:custGeom>
            <a:avLst/>
            <a:gdLst/>
            <a:ahLst/>
            <a:cxnLst/>
            <a:rect l="l" t="t" r="r" b="b"/>
            <a:pathLst>
              <a:path w="49839" h="23502" extrusionOk="0">
                <a:moveTo>
                  <a:pt x="12527" y="1"/>
                </a:moveTo>
                <a:cubicBezTo>
                  <a:pt x="11413" y="1"/>
                  <a:pt x="10247" y="125"/>
                  <a:pt x="9017" y="410"/>
                </a:cubicBezTo>
                <a:cubicBezTo>
                  <a:pt x="4486" y="1459"/>
                  <a:pt x="402" y="6325"/>
                  <a:pt x="157" y="11280"/>
                </a:cubicBezTo>
                <a:cubicBezTo>
                  <a:pt x="0" y="14650"/>
                  <a:pt x="1518" y="19694"/>
                  <a:pt x="5468" y="22238"/>
                </a:cubicBezTo>
                <a:cubicBezTo>
                  <a:pt x="6967" y="23186"/>
                  <a:pt x="8215" y="23502"/>
                  <a:pt x="9471" y="23502"/>
                </a:cubicBezTo>
                <a:cubicBezTo>
                  <a:pt x="10404" y="23502"/>
                  <a:pt x="11341" y="23327"/>
                  <a:pt x="12387" y="23109"/>
                </a:cubicBezTo>
                <a:cubicBezTo>
                  <a:pt x="23723" y="20797"/>
                  <a:pt x="35152" y="18016"/>
                  <a:pt x="46692" y="18016"/>
                </a:cubicBezTo>
                <a:cubicBezTo>
                  <a:pt x="47740" y="18016"/>
                  <a:pt x="48789" y="18039"/>
                  <a:pt x="49839" y="18087"/>
                </a:cubicBezTo>
                <a:cubicBezTo>
                  <a:pt x="49214" y="15520"/>
                  <a:pt x="49147" y="12820"/>
                  <a:pt x="48500" y="10253"/>
                </a:cubicBezTo>
                <a:cubicBezTo>
                  <a:pt x="47830" y="7664"/>
                  <a:pt x="46245" y="3624"/>
                  <a:pt x="43723" y="2486"/>
                </a:cubicBezTo>
                <a:cubicBezTo>
                  <a:pt x="43091" y="2196"/>
                  <a:pt x="42479" y="2074"/>
                  <a:pt x="41873" y="2074"/>
                </a:cubicBezTo>
                <a:cubicBezTo>
                  <a:pt x="38847" y="2074"/>
                  <a:pt x="35967" y="5108"/>
                  <a:pt x="31336" y="5276"/>
                </a:cubicBezTo>
                <a:cubicBezTo>
                  <a:pt x="31216" y="5280"/>
                  <a:pt x="31096" y="5282"/>
                  <a:pt x="30977" y="5282"/>
                </a:cubicBezTo>
                <a:cubicBezTo>
                  <a:pt x="24835" y="5282"/>
                  <a:pt x="19797" y="1"/>
                  <a:pt x="125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1"/>
          <p:cNvSpPr/>
          <p:nvPr/>
        </p:nvSpPr>
        <p:spPr>
          <a:xfrm rot="-7520738" flipH="1">
            <a:off x="7812289" y="3760467"/>
            <a:ext cx="1404819" cy="2093810"/>
          </a:xfrm>
          <a:custGeom>
            <a:avLst/>
            <a:gdLst/>
            <a:ahLst/>
            <a:cxnLst/>
            <a:rect l="l" t="t" r="r" b="b"/>
            <a:pathLst>
              <a:path w="24039" h="44420" extrusionOk="0">
                <a:moveTo>
                  <a:pt x="17715" y="1"/>
                </a:moveTo>
                <a:cubicBezTo>
                  <a:pt x="16371" y="1"/>
                  <a:pt x="14900" y="541"/>
                  <a:pt x="13704" y="2213"/>
                </a:cubicBezTo>
                <a:cubicBezTo>
                  <a:pt x="10848" y="6185"/>
                  <a:pt x="15289" y="12211"/>
                  <a:pt x="13392" y="17300"/>
                </a:cubicBezTo>
                <a:cubicBezTo>
                  <a:pt x="11272" y="22947"/>
                  <a:pt x="1" y="24509"/>
                  <a:pt x="1384" y="34262"/>
                </a:cubicBezTo>
                <a:cubicBezTo>
                  <a:pt x="2268" y="40412"/>
                  <a:pt x="11808" y="44419"/>
                  <a:pt x="18141" y="44419"/>
                </a:cubicBezTo>
                <a:cubicBezTo>
                  <a:pt x="19486" y="44419"/>
                  <a:pt x="20686" y="44239"/>
                  <a:pt x="21628" y="43860"/>
                </a:cubicBezTo>
                <a:cubicBezTo>
                  <a:pt x="21918" y="43748"/>
                  <a:pt x="23413" y="36851"/>
                  <a:pt x="23480" y="36048"/>
                </a:cubicBezTo>
                <a:cubicBezTo>
                  <a:pt x="24038" y="28549"/>
                  <a:pt x="24016" y="20983"/>
                  <a:pt x="23369" y="13484"/>
                </a:cubicBezTo>
                <a:cubicBezTo>
                  <a:pt x="23056" y="9890"/>
                  <a:pt x="22699" y="6252"/>
                  <a:pt x="22186" y="2681"/>
                </a:cubicBezTo>
                <a:cubicBezTo>
                  <a:pt x="22052" y="1766"/>
                  <a:pt x="22141" y="2168"/>
                  <a:pt x="21315" y="1320"/>
                </a:cubicBezTo>
                <a:cubicBezTo>
                  <a:pt x="20767" y="784"/>
                  <a:pt x="19333" y="1"/>
                  <a:pt x="177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1"/>
          <p:cNvSpPr/>
          <p:nvPr/>
        </p:nvSpPr>
        <p:spPr>
          <a:xfrm flipH="1">
            <a:off x="5018091" y="4725625"/>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1"/>
          <p:cNvSpPr/>
          <p:nvPr/>
        </p:nvSpPr>
        <p:spPr>
          <a:xfrm flipH="1">
            <a:off x="7887341" y="4554150"/>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1"/>
          <p:cNvSpPr/>
          <p:nvPr/>
        </p:nvSpPr>
        <p:spPr>
          <a:xfrm flipH="1">
            <a:off x="8652966" y="3628775"/>
            <a:ext cx="98400" cy="98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1"/>
          <p:cNvSpPr/>
          <p:nvPr/>
        </p:nvSpPr>
        <p:spPr>
          <a:xfrm flipH="1">
            <a:off x="7477516" y="4367375"/>
            <a:ext cx="98400" cy="98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11"/>
          <p:cNvSpPr/>
          <p:nvPr/>
        </p:nvSpPr>
        <p:spPr>
          <a:xfrm flipH="1">
            <a:off x="-426404" y="-84700"/>
            <a:ext cx="6890071" cy="880003"/>
          </a:xfrm>
          <a:custGeom>
            <a:avLst/>
            <a:gdLst/>
            <a:ahLst/>
            <a:cxnLst/>
            <a:rect l="l" t="t" r="r" b="b"/>
            <a:pathLst>
              <a:path w="79484" h="14785" extrusionOk="0">
                <a:moveTo>
                  <a:pt x="64823" y="0"/>
                </a:moveTo>
                <a:cubicBezTo>
                  <a:pt x="56730" y="0"/>
                  <a:pt x="48629" y="357"/>
                  <a:pt x="40537" y="566"/>
                </a:cubicBezTo>
                <a:cubicBezTo>
                  <a:pt x="32882" y="767"/>
                  <a:pt x="25204" y="856"/>
                  <a:pt x="17548" y="856"/>
                </a:cubicBezTo>
                <a:lnTo>
                  <a:pt x="6188" y="856"/>
                </a:lnTo>
                <a:cubicBezTo>
                  <a:pt x="5806" y="856"/>
                  <a:pt x="5327" y="841"/>
                  <a:pt x="4808" y="841"/>
                </a:cubicBezTo>
                <a:cubicBezTo>
                  <a:pt x="2720" y="841"/>
                  <a:pt x="0" y="1085"/>
                  <a:pt x="519" y="3534"/>
                </a:cubicBezTo>
                <a:cubicBezTo>
                  <a:pt x="1166" y="6614"/>
                  <a:pt x="4269" y="9560"/>
                  <a:pt x="6746" y="11190"/>
                </a:cubicBezTo>
                <a:cubicBezTo>
                  <a:pt x="10540" y="13712"/>
                  <a:pt x="15160" y="14738"/>
                  <a:pt x="19713" y="14783"/>
                </a:cubicBezTo>
                <a:cubicBezTo>
                  <a:pt x="19807" y="14784"/>
                  <a:pt x="19901" y="14784"/>
                  <a:pt x="19995" y="14784"/>
                </a:cubicBezTo>
                <a:cubicBezTo>
                  <a:pt x="22334" y="14784"/>
                  <a:pt x="24671" y="14518"/>
                  <a:pt x="26967" y="14024"/>
                </a:cubicBezTo>
                <a:cubicBezTo>
                  <a:pt x="29891" y="13377"/>
                  <a:pt x="32703" y="12350"/>
                  <a:pt x="35515" y="11324"/>
                </a:cubicBezTo>
                <a:cubicBezTo>
                  <a:pt x="42724" y="8712"/>
                  <a:pt x="50045" y="6235"/>
                  <a:pt x="57633" y="5141"/>
                </a:cubicBezTo>
                <a:cubicBezTo>
                  <a:pt x="61727" y="4546"/>
                  <a:pt x="65864" y="4360"/>
                  <a:pt x="70011" y="4360"/>
                </a:cubicBezTo>
                <a:cubicBezTo>
                  <a:pt x="73167" y="4360"/>
                  <a:pt x="76330" y="4468"/>
                  <a:pt x="79484" y="4583"/>
                </a:cubicBezTo>
                <a:cubicBezTo>
                  <a:pt x="79461" y="3222"/>
                  <a:pt x="79439" y="1860"/>
                  <a:pt x="79439" y="499"/>
                </a:cubicBezTo>
                <a:cubicBezTo>
                  <a:pt x="74572" y="130"/>
                  <a:pt x="69699" y="0"/>
                  <a:pt x="648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11"/>
          <p:cNvSpPr/>
          <p:nvPr/>
        </p:nvSpPr>
        <p:spPr>
          <a:xfrm rot="10800000">
            <a:off x="-294784" y="-365201"/>
            <a:ext cx="3086654" cy="972101"/>
          </a:xfrm>
          <a:custGeom>
            <a:avLst/>
            <a:gdLst/>
            <a:ahLst/>
            <a:cxnLst/>
            <a:rect l="l" t="t" r="r" b="b"/>
            <a:pathLst>
              <a:path w="49839" h="23502" extrusionOk="0">
                <a:moveTo>
                  <a:pt x="12527" y="1"/>
                </a:moveTo>
                <a:cubicBezTo>
                  <a:pt x="11413" y="1"/>
                  <a:pt x="10247" y="125"/>
                  <a:pt x="9017" y="410"/>
                </a:cubicBezTo>
                <a:cubicBezTo>
                  <a:pt x="4486" y="1459"/>
                  <a:pt x="402" y="6325"/>
                  <a:pt x="157" y="11280"/>
                </a:cubicBezTo>
                <a:cubicBezTo>
                  <a:pt x="0" y="14650"/>
                  <a:pt x="1518" y="19694"/>
                  <a:pt x="5468" y="22238"/>
                </a:cubicBezTo>
                <a:cubicBezTo>
                  <a:pt x="6967" y="23186"/>
                  <a:pt x="8215" y="23502"/>
                  <a:pt x="9471" y="23502"/>
                </a:cubicBezTo>
                <a:cubicBezTo>
                  <a:pt x="10404" y="23502"/>
                  <a:pt x="11341" y="23327"/>
                  <a:pt x="12387" y="23109"/>
                </a:cubicBezTo>
                <a:cubicBezTo>
                  <a:pt x="23723" y="20797"/>
                  <a:pt x="35152" y="18016"/>
                  <a:pt x="46692" y="18016"/>
                </a:cubicBezTo>
                <a:cubicBezTo>
                  <a:pt x="47740" y="18016"/>
                  <a:pt x="48789" y="18039"/>
                  <a:pt x="49839" y="18087"/>
                </a:cubicBezTo>
                <a:cubicBezTo>
                  <a:pt x="49214" y="15520"/>
                  <a:pt x="49147" y="12820"/>
                  <a:pt x="48500" y="10253"/>
                </a:cubicBezTo>
                <a:cubicBezTo>
                  <a:pt x="47830" y="7664"/>
                  <a:pt x="46245" y="3624"/>
                  <a:pt x="43723" y="2486"/>
                </a:cubicBezTo>
                <a:cubicBezTo>
                  <a:pt x="43091" y="2196"/>
                  <a:pt x="42479" y="2074"/>
                  <a:pt x="41873" y="2074"/>
                </a:cubicBezTo>
                <a:cubicBezTo>
                  <a:pt x="38847" y="2074"/>
                  <a:pt x="35967" y="5108"/>
                  <a:pt x="31336" y="5276"/>
                </a:cubicBezTo>
                <a:cubicBezTo>
                  <a:pt x="31216" y="5280"/>
                  <a:pt x="31096" y="5282"/>
                  <a:pt x="30977" y="5282"/>
                </a:cubicBezTo>
                <a:cubicBezTo>
                  <a:pt x="24835" y="5282"/>
                  <a:pt x="19797" y="1"/>
                  <a:pt x="125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1"/>
          <p:cNvSpPr/>
          <p:nvPr/>
        </p:nvSpPr>
        <p:spPr>
          <a:xfrm rot="3279262" flipH="1">
            <a:off x="-226292" y="-691608"/>
            <a:ext cx="1404819" cy="2093810"/>
          </a:xfrm>
          <a:custGeom>
            <a:avLst/>
            <a:gdLst/>
            <a:ahLst/>
            <a:cxnLst/>
            <a:rect l="l" t="t" r="r" b="b"/>
            <a:pathLst>
              <a:path w="24039" h="44420" extrusionOk="0">
                <a:moveTo>
                  <a:pt x="17715" y="1"/>
                </a:moveTo>
                <a:cubicBezTo>
                  <a:pt x="16371" y="1"/>
                  <a:pt x="14900" y="541"/>
                  <a:pt x="13704" y="2213"/>
                </a:cubicBezTo>
                <a:cubicBezTo>
                  <a:pt x="10848" y="6185"/>
                  <a:pt x="15289" y="12211"/>
                  <a:pt x="13392" y="17300"/>
                </a:cubicBezTo>
                <a:cubicBezTo>
                  <a:pt x="11272" y="22947"/>
                  <a:pt x="1" y="24509"/>
                  <a:pt x="1384" y="34262"/>
                </a:cubicBezTo>
                <a:cubicBezTo>
                  <a:pt x="2268" y="40412"/>
                  <a:pt x="11808" y="44419"/>
                  <a:pt x="18141" y="44419"/>
                </a:cubicBezTo>
                <a:cubicBezTo>
                  <a:pt x="19486" y="44419"/>
                  <a:pt x="20686" y="44239"/>
                  <a:pt x="21628" y="43860"/>
                </a:cubicBezTo>
                <a:cubicBezTo>
                  <a:pt x="21918" y="43748"/>
                  <a:pt x="23413" y="36851"/>
                  <a:pt x="23480" y="36048"/>
                </a:cubicBezTo>
                <a:cubicBezTo>
                  <a:pt x="24038" y="28549"/>
                  <a:pt x="24016" y="20983"/>
                  <a:pt x="23369" y="13484"/>
                </a:cubicBezTo>
                <a:cubicBezTo>
                  <a:pt x="23056" y="9890"/>
                  <a:pt x="22699" y="6252"/>
                  <a:pt x="22186" y="2681"/>
                </a:cubicBezTo>
                <a:cubicBezTo>
                  <a:pt x="22052" y="1766"/>
                  <a:pt x="22141" y="2168"/>
                  <a:pt x="21315" y="1320"/>
                </a:cubicBezTo>
                <a:cubicBezTo>
                  <a:pt x="20767" y="784"/>
                  <a:pt x="19333" y="1"/>
                  <a:pt x="177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1"/>
          <p:cNvSpPr/>
          <p:nvPr/>
        </p:nvSpPr>
        <p:spPr>
          <a:xfrm flipH="1">
            <a:off x="885666" y="606900"/>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1"/>
          <p:cNvSpPr/>
          <p:nvPr/>
        </p:nvSpPr>
        <p:spPr>
          <a:xfrm flipH="1">
            <a:off x="2476066" y="666550"/>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1"/>
          <p:cNvSpPr/>
          <p:nvPr/>
        </p:nvSpPr>
        <p:spPr>
          <a:xfrm flipH="1">
            <a:off x="82941" y="1435200"/>
            <a:ext cx="98400" cy="98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540000" y="363275"/>
            <a:ext cx="8064000" cy="572700"/>
          </a:xfrm>
          <a:prstGeom prst="rect">
            <a:avLst/>
          </a:prstGeom>
          <a:noFill/>
          <a:ln>
            <a:noFill/>
          </a:ln>
        </p:spPr>
        <p:txBody>
          <a:bodyPr spcFirstLastPara="1" wrap="square" lIns="91425" tIns="91425" rIns="91425" bIns="91425" anchor="t" anchorCtr="0">
            <a:noAutofit/>
          </a:bodyPr>
          <a:lstStyle>
            <a:lvl1pPr lvl="0" algn="ctr">
              <a:spcBef>
                <a:spcPts val="0"/>
              </a:spcBef>
              <a:spcAft>
                <a:spcPts val="0"/>
              </a:spcAft>
              <a:buClr>
                <a:schemeClr val="accent6"/>
              </a:buClr>
              <a:buSzPts val="3000"/>
              <a:buFont typeface="Josefin Sans"/>
              <a:buNone/>
              <a:defRPr sz="3000" b="1">
                <a:solidFill>
                  <a:schemeClr val="accent6"/>
                </a:solidFill>
                <a:latin typeface="Josefin Sans"/>
                <a:ea typeface="Josefin Sans"/>
                <a:cs typeface="Josefin Sans"/>
                <a:sym typeface="Josefin Sans"/>
              </a:defRPr>
            </a:lvl1pPr>
            <a:lvl2pPr lvl="1">
              <a:spcBef>
                <a:spcPts val="0"/>
              </a:spcBef>
              <a:spcAft>
                <a:spcPts val="0"/>
              </a:spcAft>
              <a:buClr>
                <a:schemeClr val="accent6"/>
              </a:buClr>
              <a:buSzPts val="3000"/>
              <a:buFont typeface="Josefin Sans"/>
              <a:buNone/>
              <a:defRPr sz="3000" b="1">
                <a:solidFill>
                  <a:schemeClr val="accent6"/>
                </a:solidFill>
                <a:latin typeface="Josefin Sans"/>
                <a:ea typeface="Josefin Sans"/>
                <a:cs typeface="Josefin Sans"/>
                <a:sym typeface="Josefin Sans"/>
              </a:defRPr>
            </a:lvl2pPr>
            <a:lvl3pPr lvl="2">
              <a:spcBef>
                <a:spcPts val="0"/>
              </a:spcBef>
              <a:spcAft>
                <a:spcPts val="0"/>
              </a:spcAft>
              <a:buClr>
                <a:schemeClr val="accent6"/>
              </a:buClr>
              <a:buSzPts val="3000"/>
              <a:buFont typeface="Josefin Sans"/>
              <a:buNone/>
              <a:defRPr sz="3000" b="1">
                <a:solidFill>
                  <a:schemeClr val="accent6"/>
                </a:solidFill>
                <a:latin typeface="Josefin Sans"/>
                <a:ea typeface="Josefin Sans"/>
                <a:cs typeface="Josefin Sans"/>
                <a:sym typeface="Josefin Sans"/>
              </a:defRPr>
            </a:lvl3pPr>
            <a:lvl4pPr lvl="3">
              <a:spcBef>
                <a:spcPts val="0"/>
              </a:spcBef>
              <a:spcAft>
                <a:spcPts val="0"/>
              </a:spcAft>
              <a:buClr>
                <a:schemeClr val="accent6"/>
              </a:buClr>
              <a:buSzPts val="3000"/>
              <a:buFont typeface="Josefin Sans"/>
              <a:buNone/>
              <a:defRPr sz="3000" b="1">
                <a:solidFill>
                  <a:schemeClr val="accent6"/>
                </a:solidFill>
                <a:latin typeface="Josefin Sans"/>
                <a:ea typeface="Josefin Sans"/>
                <a:cs typeface="Josefin Sans"/>
                <a:sym typeface="Josefin Sans"/>
              </a:defRPr>
            </a:lvl4pPr>
            <a:lvl5pPr lvl="4">
              <a:spcBef>
                <a:spcPts val="0"/>
              </a:spcBef>
              <a:spcAft>
                <a:spcPts val="0"/>
              </a:spcAft>
              <a:buClr>
                <a:schemeClr val="accent6"/>
              </a:buClr>
              <a:buSzPts val="3000"/>
              <a:buFont typeface="Josefin Sans"/>
              <a:buNone/>
              <a:defRPr sz="3000" b="1">
                <a:solidFill>
                  <a:schemeClr val="accent6"/>
                </a:solidFill>
                <a:latin typeface="Josefin Sans"/>
                <a:ea typeface="Josefin Sans"/>
                <a:cs typeface="Josefin Sans"/>
                <a:sym typeface="Josefin Sans"/>
              </a:defRPr>
            </a:lvl5pPr>
            <a:lvl6pPr lvl="5">
              <a:spcBef>
                <a:spcPts val="0"/>
              </a:spcBef>
              <a:spcAft>
                <a:spcPts val="0"/>
              </a:spcAft>
              <a:buClr>
                <a:schemeClr val="accent6"/>
              </a:buClr>
              <a:buSzPts val="3000"/>
              <a:buFont typeface="Josefin Sans"/>
              <a:buNone/>
              <a:defRPr sz="3000" b="1">
                <a:solidFill>
                  <a:schemeClr val="accent6"/>
                </a:solidFill>
                <a:latin typeface="Josefin Sans"/>
                <a:ea typeface="Josefin Sans"/>
                <a:cs typeface="Josefin Sans"/>
                <a:sym typeface="Josefin Sans"/>
              </a:defRPr>
            </a:lvl6pPr>
            <a:lvl7pPr lvl="6">
              <a:spcBef>
                <a:spcPts val="0"/>
              </a:spcBef>
              <a:spcAft>
                <a:spcPts val="0"/>
              </a:spcAft>
              <a:buClr>
                <a:schemeClr val="accent6"/>
              </a:buClr>
              <a:buSzPts val="3000"/>
              <a:buFont typeface="Josefin Sans"/>
              <a:buNone/>
              <a:defRPr sz="3000" b="1">
                <a:solidFill>
                  <a:schemeClr val="accent6"/>
                </a:solidFill>
                <a:latin typeface="Josefin Sans"/>
                <a:ea typeface="Josefin Sans"/>
                <a:cs typeface="Josefin Sans"/>
                <a:sym typeface="Josefin Sans"/>
              </a:defRPr>
            </a:lvl7pPr>
            <a:lvl8pPr lvl="7">
              <a:spcBef>
                <a:spcPts val="0"/>
              </a:spcBef>
              <a:spcAft>
                <a:spcPts val="0"/>
              </a:spcAft>
              <a:buClr>
                <a:schemeClr val="accent6"/>
              </a:buClr>
              <a:buSzPts val="3000"/>
              <a:buFont typeface="Josefin Sans"/>
              <a:buNone/>
              <a:defRPr sz="3000" b="1">
                <a:solidFill>
                  <a:schemeClr val="accent6"/>
                </a:solidFill>
                <a:latin typeface="Josefin Sans"/>
                <a:ea typeface="Josefin Sans"/>
                <a:cs typeface="Josefin Sans"/>
                <a:sym typeface="Josefin Sans"/>
              </a:defRPr>
            </a:lvl8pPr>
            <a:lvl9pPr lvl="8">
              <a:spcBef>
                <a:spcPts val="0"/>
              </a:spcBef>
              <a:spcAft>
                <a:spcPts val="0"/>
              </a:spcAft>
              <a:buClr>
                <a:schemeClr val="accent6"/>
              </a:buClr>
              <a:buSzPts val="3000"/>
              <a:buFont typeface="Josefin Sans"/>
              <a:buNone/>
              <a:defRPr sz="3000" b="1">
                <a:solidFill>
                  <a:schemeClr val="accent6"/>
                </a:solidFill>
                <a:latin typeface="Josefin Sans"/>
                <a:ea typeface="Josefin Sans"/>
                <a:cs typeface="Josefin Sans"/>
                <a:sym typeface="Josefin Sans"/>
              </a:defRPr>
            </a:lvl9pPr>
          </a:lstStyle>
          <a:p>
            <a:endParaRPr/>
          </a:p>
        </p:txBody>
      </p:sp>
      <p:sp>
        <p:nvSpPr>
          <p:cNvPr id="7" name="Google Shape;7;p1"/>
          <p:cNvSpPr txBox="1">
            <a:spLocks noGrp="1"/>
          </p:cNvSpPr>
          <p:nvPr>
            <p:ph type="body" idx="1"/>
          </p:nvPr>
        </p:nvSpPr>
        <p:spPr>
          <a:xfrm>
            <a:off x="540000" y="1152475"/>
            <a:ext cx="80640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marL="914400" lvl="1"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marL="1371600" lvl="2"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marL="1828800" lvl="3"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marL="2286000" lvl="4"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marL="2743200" lvl="5"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marL="3200400" lvl="6"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marL="3657600" lvl="7"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marL="4114800" lvl="8" indent="-317500">
              <a:lnSpc>
                <a:spcPct val="115000"/>
              </a:lnSpc>
              <a:spcBef>
                <a:spcPts val="1600"/>
              </a:spcBef>
              <a:spcAft>
                <a:spcPts val="1600"/>
              </a:spcAft>
              <a:buClr>
                <a:schemeClr val="dk2"/>
              </a:buClr>
              <a:buSzPts val="1400"/>
              <a:buFont typeface="Open Sans"/>
              <a:buChar char="■"/>
              <a:defRPr>
                <a:solidFill>
                  <a:schemeClr val="dk2"/>
                </a:solidFill>
                <a:latin typeface="Open Sans"/>
                <a:ea typeface="Open Sans"/>
                <a:cs typeface="Open Sans"/>
                <a:sym typeface="Open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7" r:id="rId9"/>
    <p:sldLayoutId id="2147483659" r:id="rId10"/>
    <p:sldLayoutId id="2147483660" r:id="rId11"/>
    <p:sldLayoutId id="2147483661" r:id="rId12"/>
    <p:sldLayoutId id="2147483662" r:id="rId13"/>
    <p:sldLayoutId id="2147483663" r:id="rId14"/>
    <p:sldLayoutId id="2147483664" r:id="rId15"/>
    <p:sldLayoutId id="2147483665" r:id="rId16"/>
    <p:sldLayoutId id="2147483666" r:id="rId17"/>
    <p:sldLayoutId id="2147483667" r:id="rId18"/>
    <p:sldLayoutId id="2147483668" r:id="rId19"/>
    <p:sldLayoutId id="2147483669" r:id="rId20"/>
    <p:sldLayoutId id="2147483670" r:id="rId2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8.xml"/><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9.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24.xml"/><Relationship Id="rId1" Type="http://schemas.openxmlformats.org/officeDocument/2006/relationships/slideLayout" Target="../slideLayouts/slideLayout20.xml"/></Relationships>
</file>

<file path=ppt/slides/_rels/slide2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4.jpe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6.xml"/><Relationship Id="rId1" Type="http://schemas.openxmlformats.org/officeDocument/2006/relationships/slideLayout" Target="../slideLayouts/slideLayout5.xml"/><Relationship Id="rId5" Type="http://schemas.openxmlformats.org/officeDocument/2006/relationships/image" Target="../media/image19.png"/><Relationship Id="rId4" Type="http://schemas.openxmlformats.org/officeDocument/2006/relationships/image" Target="../media/image18.png"/></Relationships>
</file>

<file path=ppt/slides/_rels/slide3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7.xml"/><Relationship Id="rId1" Type="http://schemas.openxmlformats.org/officeDocument/2006/relationships/slideLayout" Target="../slideLayouts/slideLayout21.xml"/></Relationships>
</file>

<file path=ppt/slides/_rels/slide3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3.jpe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30"/>
          <p:cNvSpPr txBox="1">
            <a:spLocks noGrp="1"/>
          </p:cNvSpPr>
          <p:nvPr>
            <p:ph type="ctrTitle"/>
          </p:nvPr>
        </p:nvSpPr>
        <p:spPr>
          <a:xfrm>
            <a:off x="678600" y="692944"/>
            <a:ext cx="7787100" cy="98383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Hx Wallet </a:t>
            </a:r>
            <a:endParaRPr dirty="0"/>
          </a:p>
        </p:txBody>
      </p:sp>
      <p:sp>
        <p:nvSpPr>
          <p:cNvPr id="2" name="Rectangle: Rounded Corners 1">
            <a:extLst>
              <a:ext uri="{FF2B5EF4-FFF2-40B4-BE49-F238E27FC236}">
                <a16:creationId xmlns:a16="http://schemas.microsoft.com/office/drawing/2014/main" id="{8A737D10-531B-4FCD-A20F-E2D5ED2A22A2}"/>
              </a:ext>
            </a:extLst>
          </p:cNvPr>
          <p:cNvSpPr/>
          <p:nvPr/>
        </p:nvSpPr>
        <p:spPr>
          <a:xfrm>
            <a:off x="0" y="1850793"/>
            <a:ext cx="2547575" cy="4806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Team Members:-               </a:t>
            </a:r>
          </a:p>
        </p:txBody>
      </p:sp>
      <p:sp>
        <p:nvSpPr>
          <p:cNvPr id="5" name="TextBox 4">
            <a:extLst>
              <a:ext uri="{FF2B5EF4-FFF2-40B4-BE49-F238E27FC236}">
                <a16:creationId xmlns:a16="http://schemas.microsoft.com/office/drawing/2014/main" id="{E3363865-867C-4BDF-BDEF-D7F49900AC97}"/>
              </a:ext>
            </a:extLst>
          </p:cNvPr>
          <p:cNvSpPr txBox="1"/>
          <p:nvPr/>
        </p:nvSpPr>
        <p:spPr>
          <a:xfrm>
            <a:off x="-568961" y="2405437"/>
            <a:ext cx="4077547" cy="2306401"/>
          </a:xfrm>
          <a:prstGeom prst="rect">
            <a:avLst/>
          </a:prstGeom>
          <a:noFill/>
        </p:spPr>
        <p:txBody>
          <a:bodyPr wrap="square" rtlCol="0">
            <a:spAutoFit/>
          </a:bodyPr>
          <a:lstStyle/>
          <a:p>
            <a:pPr marL="777240" marR="0">
              <a:lnSpc>
                <a:spcPct val="107000"/>
              </a:lnSpc>
              <a:spcBef>
                <a:spcPts val="0"/>
              </a:spcBef>
              <a:spcAft>
                <a:spcPts val="800"/>
              </a:spcAft>
            </a:pPr>
            <a:r>
              <a:rPr lang="en-US" b="1" dirty="0">
                <a:effectLst/>
                <a:latin typeface="Calibri" panose="020F0502020204030204" pitchFamily="34" charset="0"/>
                <a:ea typeface="Calibri" panose="020F0502020204030204" pitchFamily="34" charset="0"/>
                <a:cs typeface="Arial" panose="020B0604020202020204" pitchFamily="34" charset="0"/>
              </a:rPr>
              <a:t>Neama Mamdoh Ramadan Abdelkader</a:t>
            </a:r>
          </a:p>
          <a:p>
            <a:pPr marL="777240" marR="0">
              <a:lnSpc>
                <a:spcPct val="107000"/>
              </a:lnSpc>
              <a:spcBef>
                <a:spcPts val="0"/>
              </a:spcBef>
              <a:spcAft>
                <a:spcPts val="800"/>
              </a:spcAft>
            </a:pPr>
            <a:r>
              <a:rPr lang="en-US" b="1" dirty="0">
                <a:effectLst/>
                <a:latin typeface="Calibri" panose="020F0502020204030204" pitchFamily="34" charset="0"/>
                <a:ea typeface="Calibri" panose="020F0502020204030204" pitchFamily="34" charset="0"/>
                <a:cs typeface="Arial" panose="020B0604020202020204" pitchFamily="34" charset="0"/>
              </a:rPr>
              <a:t>Aya Mostafa Kamel Hashem</a:t>
            </a:r>
          </a:p>
          <a:p>
            <a:pPr marL="777240" marR="0">
              <a:lnSpc>
                <a:spcPct val="107000"/>
              </a:lnSpc>
              <a:spcBef>
                <a:spcPts val="0"/>
              </a:spcBef>
              <a:spcAft>
                <a:spcPts val="800"/>
              </a:spcAft>
            </a:pPr>
            <a:r>
              <a:rPr lang="en-US" b="1" dirty="0">
                <a:effectLst/>
                <a:latin typeface="Calibri" panose="020F0502020204030204" pitchFamily="34" charset="0"/>
                <a:ea typeface="Calibri" panose="020F0502020204030204" pitchFamily="34" charset="0"/>
                <a:cs typeface="Arial" panose="020B0604020202020204" pitchFamily="34" charset="0"/>
              </a:rPr>
              <a:t>Entesar Atef Abdelrahman Omar</a:t>
            </a:r>
          </a:p>
          <a:p>
            <a:pPr marL="777240">
              <a:lnSpc>
                <a:spcPct val="107000"/>
              </a:lnSpc>
              <a:spcAft>
                <a:spcPts val="800"/>
              </a:spcAft>
            </a:pPr>
            <a:r>
              <a:rPr lang="en-US" b="1" dirty="0">
                <a:effectLst/>
                <a:latin typeface="Calibri" panose="020F0502020204030204" pitchFamily="34" charset="0"/>
                <a:ea typeface="Calibri" panose="020F0502020204030204" pitchFamily="34" charset="0"/>
                <a:cs typeface="Arial" panose="020B0604020202020204" pitchFamily="34" charset="0"/>
              </a:rPr>
              <a:t>Doaa Saadeldeen Yassen Ahmed</a:t>
            </a:r>
          </a:p>
          <a:p>
            <a:pPr marL="777240" marR="0">
              <a:lnSpc>
                <a:spcPct val="107000"/>
              </a:lnSpc>
              <a:spcBef>
                <a:spcPts val="0"/>
              </a:spcBef>
              <a:spcAft>
                <a:spcPts val="800"/>
              </a:spcAft>
            </a:pPr>
            <a:r>
              <a:rPr lang="en-US" b="1" dirty="0">
                <a:effectLst/>
                <a:latin typeface="Calibri" panose="020F0502020204030204" pitchFamily="34" charset="0"/>
                <a:ea typeface="Calibri" panose="020F0502020204030204" pitchFamily="34" charset="0"/>
                <a:cs typeface="Arial" panose="020B0604020202020204" pitchFamily="34" charset="0"/>
              </a:rPr>
              <a:t>Doaa Ahmed Salman Ahmed</a:t>
            </a:r>
          </a:p>
          <a:p>
            <a:pPr marL="777240" marR="0">
              <a:lnSpc>
                <a:spcPct val="107000"/>
              </a:lnSpc>
              <a:spcBef>
                <a:spcPts val="0"/>
              </a:spcBef>
              <a:spcAft>
                <a:spcPts val="800"/>
              </a:spcAft>
            </a:pPr>
            <a:r>
              <a:rPr lang="en-US" b="1" dirty="0">
                <a:effectLst/>
                <a:latin typeface="Calibri" panose="020F0502020204030204" pitchFamily="34" charset="0"/>
                <a:ea typeface="Calibri" panose="020F0502020204030204" pitchFamily="34" charset="0"/>
                <a:cs typeface="Arial" panose="020B0604020202020204" pitchFamily="34" charset="0"/>
              </a:rPr>
              <a:t>Yousef Elsayed Yousef Abdallah</a:t>
            </a:r>
          </a:p>
          <a:p>
            <a:r>
              <a:rPr lang="en-US" b="1" dirty="0">
                <a:effectLst/>
                <a:latin typeface="Calibri" panose="020F0502020204030204" pitchFamily="34" charset="0"/>
                <a:ea typeface="Calibri" panose="020F0502020204030204" pitchFamily="34" charset="0"/>
                <a:cs typeface="Arial" panose="020B0604020202020204" pitchFamily="34" charset="0"/>
              </a:rPr>
              <a:t>                    Mohamed Mahmoud Abdeltawab </a:t>
            </a:r>
            <a:endParaRPr lang="en-US" b="1" dirty="0"/>
          </a:p>
        </p:txBody>
      </p:sp>
      <p:sp>
        <p:nvSpPr>
          <p:cNvPr id="6" name="Rectangle: Rounded Corners 5">
            <a:extLst>
              <a:ext uri="{FF2B5EF4-FFF2-40B4-BE49-F238E27FC236}">
                <a16:creationId xmlns:a16="http://schemas.microsoft.com/office/drawing/2014/main" id="{12DA0A56-8A54-403F-AE89-7D11B29D1CC7}"/>
              </a:ext>
            </a:extLst>
          </p:cNvPr>
          <p:cNvSpPr/>
          <p:nvPr/>
        </p:nvSpPr>
        <p:spPr>
          <a:xfrm>
            <a:off x="6596426" y="1924799"/>
            <a:ext cx="2376479" cy="4806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Guided by</a:t>
            </a:r>
          </a:p>
        </p:txBody>
      </p:sp>
      <p:sp>
        <p:nvSpPr>
          <p:cNvPr id="7" name="TextBox 6">
            <a:extLst>
              <a:ext uri="{FF2B5EF4-FFF2-40B4-BE49-F238E27FC236}">
                <a16:creationId xmlns:a16="http://schemas.microsoft.com/office/drawing/2014/main" id="{C69F5D5C-323B-46EB-93B8-6A84DAE71349}"/>
              </a:ext>
            </a:extLst>
          </p:cNvPr>
          <p:cNvSpPr txBox="1"/>
          <p:nvPr/>
        </p:nvSpPr>
        <p:spPr>
          <a:xfrm>
            <a:off x="5333999" y="2738064"/>
            <a:ext cx="4251961" cy="1096519"/>
          </a:xfrm>
          <a:prstGeom prst="rect">
            <a:avLst/>
          </a:prstGeom>
          <a:noFill/>
        </p:spPr>
        <p:txBody>
          <a:bodyPr wrap="square" rtlCol="0">
            <a:spAutoFit/>
          </a:bodyPr>
          <a:lstStyle/>
          <a:p>
            <a:pPr marL="777240">
              <a:lnSpc>
                <a:spcPct val="107000"/>
              </a:lnSpc>
              <a:spcAft>
                <a:spcPts val="800"/>
              </a:spcAft>
            </a:pPr>
            <a:r>
              <a:rPr lang="en-US" sz="2800" dirty="0">
                <a:effectLst/>
                <a:latin typeface="Calibri" panose="020F0502020204030204" pitchFamily="34" charset="0"/>
                <a:ea typeface="Calibri" panose="020F0502020204030204" pitchFamily="34" charset="0"/>
                <a:cs typeface="Arial" panose="020B0604020202020204" pitchFamily="34" charset="0"/>
              </a:rPr>
              <a:t>DR/</a:t>
            </a:r>
            <a:r>
              <a:rPr lang="en-US" sz="2400" i="0" dirty="0">
                <a:effectLst/>
                <a:latin typeface="Segoe UI" panose="020B0502040204020203" pitchFamily="34" charset="0"/>
              </a:rPr>
              <a:t>Ibrahim El-</a:t>
            </a:r>
            <a:r>
              <a:rPr lang="en-US" sz="2400" i="0" dirty="0" err="1">
                <a:effectLst/>
                <a:latin typeface="Segoe UI" panose="020B0502040204020203" pitchFamily="34" charset="0"/>
              </a:rPr>
              <a:t>Semman</a:t>
            </a:r>
            <a:r>
              <a:rPr lang="en-US" sz="2400" i="0" dirty="0">
                <a:effectLst/>
                <a:latin typeface="Segoe UI" panose="020B0502040204020203" pitchFamily="34" charset="0"/>
              </a:rPr>
              <a:t> </a:t>
            </a:r>
          </a:p>
          <a:p>
            <a:pPr marL="777240" marR="0">
              <a:lnSpc>
                <a:spcPct val="107000"/>
              </a:lnSpc>
              <a:spcBef>
                <a:spcPts val="0"/>
              </a:spcBef>
              <a:spcAft>
                <a:spcPts val="800"/>
              </a:spcAft>
            </a:pPr>
            <a:endParaRPr lang="en-US" sz="28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3F70B0A5-3098-46DD-A11A-88C15CF8E84D}"/>
              </a:ext>
            </a:extLst>
          </p:cNvPr>
          <p:cNvPicPr>
            <a:picLocks noChangeAspect="1"/>
          </p:cNvPicPr>
          <p:nvPr/>
        </p:nvPicPr>
        <p:blipFill>
          <a:blip r:embed="rId3"/>
          <a:stretch>
            <a:fillRect/>
          </a:stretch>
        </p:blipFill>
        <p:spPr>
          <a:xfrm>
            <a:off x="3159324" y="1896224"/>
            <a:ext cx="2825353" cy="3107531"/>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58"/>
        <p:cNvGrpSpPr/>
        <p:nvPr/>
      </p:nvGrpSpPr>
      <p:grpSpPr>
        <a:xfrm>
          <a:off x="0" y="0"/>
          <a:ext cx="0" cy="0"/>
          <a:chOff x="0" y="0"/>
          <a:chExt cx="0" cy="0"/>
        </a:xfrm>
      </p:grpSpPr>
      <p:pic>
        <p:nvPicPr>
          <p:cNvPr id="5" name="Picture 4">
            <a:extLst>
              <a:ext uri="{FF2B5EF4-FFF2-40B4-BE49-F238E27FC236}">
                <a16:creationId xmlns:a16="http://schemas.microsoft.com/office/drawing/2014/main" id="{E73CD57C-4A59-424E-9219-BD075D5E589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
            <a:ext cx="9144000" cy="2650921"/>
          </a:xfrm>
          <a:prstGeom prst="rect">
            <a:avLst/>
          </a:prstGeom>
          <a:noFill/>
          <a:ln>
            <a:noFill/>
          </a:ln>
        </p:spPr>
      </p:pic>
      <p:pic>
        <p:nvPicPr>
          <p:cNvPr id="6" name="Picture 5">
            <a:extLst>
              <a:ext uri="{FF2B5EF4-FFF2-40B4-BE49-F238E27FC236}">
                <a16:creationId xmlns:a16="http://schemas.microsoft.com/office/drawing/2014/main" id="{919F6E18-5CEE-5926-9747-DC7D7643693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2846589"/>
            <a:ext cx="8930361" cy="229691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64"/>
        <p:cNvGrpSpPr/>
        <p:nvPr/>
      </p:nvGrpSpPr>
      <p:grpSpPr>
        <a:xfrm>
          <a:off x="0" y="0"/>
          <a:ext cx="0" cy="0"/>
          <a:chOff x="0" y="0"/>
          <a:chExt cx="0" cy="0"/>
        </a:xfrm>
      </p:grpSpPr>
      <p:sp>
        <p:nvSpPr>
          <p:cNvPr id="8" name="TextBox 7">
            <a:extLst>
              <a:ext uri="{FF2B5EF4-FFF2-40B4-BE49-F238E27FC236}">
                <a16:creationId xmlns:a16="http://schemas.microsoft.com/office/drawing/2014/main" id="{9518B86B-5F80-40DC-96B6-7D6838FE8862}"/>
              </a:ext>
            </a:extLst>
          </p:cNvPr>
          <p:cNvSpPr txBox="1"/>
          <p:nvPr/>
        </p:nvSpPr>
        <p:spPr>
          <a:xfrm>
            <a:off x="3736182" y="942975"/>
            <a:ext cx="1671636" cy="400110"/>
          </a:xfrm>
          <a:prstGeom prst="rect">
            <a:avLst/>
          </a:prstGeom>
          <a:noFill/>
        </p:spPr>
        <p:txBody>
          <a:bodyPr wrap="square" rtlCol="0">
            <a:spAutoFit/>
          </a:bodyPr>
          <a:lstStyle/>
          <a:p>
            <a:r>
              <a:rPr lang="en-US" sz="2000" b="1" dirty="0"/>
              <a:t>Pharmacy</a:t>
            </a:r>
          </a:p>
        </p:txBody>
      </p:sp>
      <p:sp>
        <p:nvSpPr>
          <p:cNvPr id="7" name="TextBox 6">
            <a:extLst>
              <a:ext uri="{FF2B5EF4-FFF2-40B4-BE49-F238E27FC236}">
                <a16:creationId xmlns:a16="http://schemas.microsoft.com/office/drawing/2014/main" id="{AFB0C2F5-90FB-406A-9793-31405D88C365}"/>
              </a:ext>
            </a:extLst>
          </p:cNvPr>
          <p:cNvSpPr txBox="1"/>
          <p:nvPr/>
        </p:nvSpPr>
        <p:spPr>
          <a:xfrm>
            <a:off x="935831" y="1607344"/>
            <a:ext cx="6893719" cy="1569660"/>
          </a:xfrm>
          <a:prstGeom prst="rect">
            <a:avLst/>
          </a:prstGeom>
          <a:noFill/>
        </p:spPr>
        <p:txBody>
          <a:bodyPr wrap="square" rtlCol="0">
            <a:spAutoFit/>
          </a:bodyPr>
          <a:lstStyle/>
          <a:p>
            <a:r>
              <a:rPr lang="en-US" sz="2400" dirty="0"/>
              <a:t>The pharmacy employees can use the patient’s national number to see a list of his prescriptions and search for specific prescriptions to give him what he wants from them</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70"/>
        <p:cNvGrpSpPr/>
        <p:nvPr/>
      </p:nvGrpSpPr>
      <p:grpSpPr>
        <a:xfrm>
          <a:off x="0" y="0"/>
          <a:ext cx="0" cy="0"/>
          <a:chOff x="0" y="0"/>
          <a:chExt cx="0" cy="0"/>
        </a:xfrm>
      </p:grpSpPr>
      <p:pic>
        <p:nvPicPr>
          <p:cNvPr id="3" name="Picture 2">
            <a:extLst>
              <a:ext uri="{FF2B5EF4-FFF2-40B4-BE49-F238E27FC236}">
                <a16:creationId xmlns:a16="http://schemas.microsoft.com/office/drawing/2014/main" id="{63BFAE45-A975-BAA1-267B-F22D256A0F9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
            <a:ext cx="9144001" cy="51435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99"/>
        <p:cNvGrpSpPr/>
        <p:nvPr/>
      </p:nvGrpSpPr>
      <p:grpSpPr>
        <a:xfrm>
          <a:off x="0" y="0"/>
          <a:ext cx="0" cy="0"/>
          <a:chOff x="0" y="0"/>
          <a:chExt cx="0" cy="0"/>
        </a:xfrm>
      </p:grpSpPr>
      <p:sp>
        <p:nvSpPr>
          <p:cNvPr id="11" name="Title 10">
            <a:extLst>
              <a:ext uri="{FF2B5EF4-FFF2-40B4-BE49-F238E27FC236}">
                <a16:creationId xmlns:a16="http://schemas.microsoft.com/office/drawing/2014/main" id="{70D403FD-0EBC-4752-9999-ED29706428E1}"/>
              </a:ext>
            </a:extLst>
          </p:cNvPr>
          <p:cNvSpPr>
            <a:spLocks noGrp="1"/>
          </p:cNvSpPr>
          <p:nvPr>
            <p:ph type="title"/>
          </p:nvPr>
        </p:nvSpPr>
        <p:spPr>
          <a:xfrm>
            <a:off x="2753606" y="799043"/>
            <a:ext cx="3450900" cy="572700"/>
          </a:xfrm>
        </p:spPr>
        <p:txBody>
          <a:bodyPr/>
          <a:lstStyle/>
          <a:p>
            <a:r>
              <a:rPr lang="en-US" dirty="0"/>
              <a:t>Labs</a:t>
            </a:r>
          </a:p>
        </p:txBody>
      </p:sp>
      <p:sp>
        <p:nvSpPr>
          <p:cNvPr id="12" name="TextBox 11">
            <a:extLst>
              <a:ext uri="{FF2B5EF4-FFF2-40B4-BE49-F238E27FC236}">
                <a16:creationId xmlns:a16="http://schemas.microsoft.com/office/drawing/2014/main" id="{2F45573B-5639-407C-B5D0-F0042384DE68}"/>
              </a:ext>
            </a:extLst>
          </p:cNvPr>
          <p:cNvSpPr txBox="1"/>
          <p:nvPr/>
        </p:nvSpPr>
        <p:spPr>
          <a:xfrm>
            <a:off x="757239" y="1757363"/>
            <a:ext cx="7629524" cy="1477328"/>
          </a:xfrm>
          <a:prstGeom prst="rect">
            <a:avLst/>
          </a:prstGeom>
          <a:noFill/>
        </p:spPr>
        <p:txBody>
          <a:bodyPr wrap="square" rtlCol="0">
            <a:spAutoFit/>
          </a:bodyPr>
          <a:lstStyle/>
          <a:p>
            <a:r>
              <a:rPr lang="en-US" sz="1800" dirty="0"/>
              <a:t>Laboratory workers, using the patient's national number, can see the x-rays and tests required of him to help him perform them and search for any of them.</a:t>
            </a:r>
          </a:p>
          <a:p>
            <a:r>
              <a:rPr lang="en-US" sz="1800" dirty="0"/>
              <a:t>After completion, they can send the results of these x-rays and tests to the patient on his page</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08"/>
        <p:cNvGrpSpPr/>
        <p:nvPr/>
      </p:nvGrpSpPr>
      <p:grpSpPr>
        <a:xfrm>
          <a:off x="0" y="0"/>
          <a:ext cx="0" cy="0"/>
          <a:chOff x="0" y="0"/>
          <a:chExt cx="0" cy="0"/>
        </a:xfrm>
      </p:grpSpPr>
      <p:pic>
        <p:nvPicPr>
          <p:cNvPr id="3" name="Picture 2">
            <a:extLst>
              <a:ext uri="{FF2B5EF4-FFF2-40B4-BE49-F238E27FC236}">
                <a16:creationId xmlns:a16="http://schemas.microsoft.com/office/drawing/2014/main" id="{E35DEB18-B252-203D-D9C0-CFF15554193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306547" y="1"/>
            <a:ext cx="4530906" cy="51435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14"/>
        <p:cNvGrpSpPr/>
        <p:nvPr/>
      </p:nvGrpSpPr>
      <p:grpSpPr>
        <a:xfrm>
          <a:off x="0" y="0"/>
          <a:ext cx="0" cy="0"/>
          <a:chOff x="0" y="0"/>
          <a:chExt cx="0" cy="0"/>
        </a:xfrm>
      </p:grpSpPr>
      <p:pic>
        <p:nvPicPr>
          <p:cNvPr id="3" name="Picture 2" descr="Graphical user interface, text, application&#10;&#10;Description automatically generated">
            <a:extLst>
              <a:ext uri="{FF2B5EF4-FFF2-40B4-BE49-F238E27FC236}">
                <a16:creationId xmlns:a16="http://schemas.microsoft.com/office/drawing/2014/main" id="{6BA70D39-938C-3558-7997-773C7EDBCFE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3412490" y="0"/>
            <a:ext cx="5731510" cy="51435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63"/>
        <p:cNvGrpSpPr/>
        <p:nvPr/>
      </p:nvGrpSpPr>
      <p:grpSpPr>
        <a:xfrm>
          <a:off x="0" y="0"/>
          <a:ext cx="0" cy="0"/>
          <a:chOff x="0" y="0"/>
          <a:chExt cx="0" cy="0"/>
        </a:xfrm>
      </p:grpSpPr>
      <p:pic>
        <p:nvPicPr>
          <p:cNvPr id="29" name="Picture 28">
            <a:extLst>
              <a:ext uri="{FF2B5EF4-FFF2-40B4-BE49-F238E27FC236}">
                <a16:creationId xmlns:a16="http://schemas.microsoft.com/office/drawing/2014/main" id="{9D6B4CB2-1247-42D1-87C9-6AD7B072AC66}"/>
              </a:ext>
            </a:extLst>
          </p:cNvPr>
          <p:cNvPicPr>
            <a:picLocks noChangeAspect="1"/>
          </p:cNvPicPr>
          <p:nvPr/>
        </p:nvPicPr>
        <p:blipFill>
          <a:blip r:embed="rId3"/>
          <a:stretch>
            <a:fillRect/>
          </a:stretch>
        </p:blipFill>
        <p:spPr>
          <a:xfrm>
            <a:off x="0" y="1"/>
            <a:ext cx="9144000" cy="514350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21"/>
        <p:cNvGrpSpPr/>
        <p:nvPr/>
      </p:nvGrpSpPr>
      <p:grpSpPr>
        <a:xfrm>
          <a:off x="0" y="0"/>
          <a:ext cx="0" cy="0"/>
          <a:chOff x="0" y="0"/>
          <a:chExt cx="0" cy="0"/>
        </a:xfrm>
      </p:grpSpPr>
      <p:pic>
        <p:nvPicPr>
          <p:cNvPr id="7" name="Picture 6">
            <a:extLst>
              <a:ext uri="{FF2B5EF4-FFF2-40B4-BE49-F238E27FC236}">
                <a16:creationId xmlns:a16="http://schemas.microsoft.com/office/drawing/2014/main" id="{89411012-3A7D-482E-A6B9-55F4F0155DEE}"/>
              </a:ext>
            </a:extLst>
          </p:cNvPr>
          <p:cNvPicPr>
            <a:picLocks noChangeAspect="1"/>
          </p:cNvPicPr>
          <p:nvPr/>
        </p:nvPicPr>
        <p:blipFill>
          <a:blip r:embed="rId3"/>
          <a:stretch>
            <a:fillRect/>
          </a:stretch>
        </p:blipFill>
        <p:spPr>
          <a:xfrm>
            <a:off x="0" y="0"/>
            <a:ext cx="9144000" cy="514350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67"/>
        <p:cNvGrpSpPr/>
        <p:nvPr/>
      </p:nvGrpSpPr>
      <p:grpSpPr>
        <a:xfrm>
          <a:off x="0" y="0"/>
          <a:ext cx="0" cy="0"/>
          <a:chOff x="0" y="0"/>
          <a:chExt cx="0" cy="0"/>
        </a:xfrm>
      </p:grpSpPr>
      <p:pic>
        <p:nvPicPr>
          <p:cNvPr id="3" name="Picture 2">
            <a:extLst>
              <a:ext uri="{FF2B5EF4-FFF2-40B4-BE49-F238E27FC236}">
                <a16:creationId xmlns:a16="http://schemas.microsoft.com/office/drawing/2014/main" id="{C9DB06C9-0BD5-6DF2-EF31-F458BA153016}"/>
              </a:ext>
            </a:extLst>
          </p:cNvPr>
          <p:cNvPicPr>
            <a:picLocks noChangeAspect="1"/>
          </p:cNvPicPr>
          <p:nvPr/>
        </p:nvPicPr>
        <p:blipFill>
          <a:blip r:embed="rId3"/>
          <a:stretch>
            <a:fillRect/>
          </a:stretch>
        </p:blipFill>
        <p:spPr>
          <a:xfrm>
            <a:off x="1115122" y="0"/>
            <a:ext cx="6880302" cy="514350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98"/>
        <p:cNvGrpSpPr/>
        <p:nvPr/>
      </p:nvGrpSpPr>
      <p:grpSpPr>
        <a:xfrm>
          <a:off x="0" y="0"/>
          <a:ext cx="0" cy="0"/>
          <a:chOff x="0" y="0"/>
          <a:chExt cx="0" cy="0"/>
        </a:xfrm>
      </p:grpSpPr>
      <p:pic>
        <p:nvPicPr>
          <p:cNvPr id="5" name="Picture 4">
            <a:extLst>
              <a:ext uri="{FF2B5EF4-FFF2-40B4-BE49-F238E27FC236}">
                <a16:creationId xmlns:a16="http://schemas.microsoft.com/office/drawing/2014/main" id="{E156C485-0F3B-B6EC-8E5B-4F49415E755A}"/>
              </a:ext>
            </a:extLst>
          </p:cNvPr>
          <p:cNvPicPr>
            <a:picLocks noChangeAspect="1"/>
          </p:cNvPicPr>
          <p:nvPr/>
        </p:nvPicPr>
        <p:blipFill>
          <a:blip r:embed="rId3"/>
          <a:stretch>
            <a:fillRect/>
          </a:stretch>
        </p:blipFill>
        <p:spPr>
          <a:xfrm>
            <a:off x="1471960" y="422335"/>
            <a:ext cx="7672039" cy="429883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67"/>
        <p:cNvGrpSpPr/>
        <p:nvPr/>
      </p:nvGrpSpPr>
      <p:grpSpPr>
        <a:xfrm>
          <a:off x="0" y="0"/>
          <a:ext cx="0" cy="0"/>
          <a:chOff x="0" y="0"/>
          <a:chExt cx="0" cy="0"/>
        </a:xfrm>
      </p:grpSpPr>
      <p:sp>
        <p:nvSpPr>
          <p:cNvPr id="6" name="TextBox 5">
            <a:extLst>
              <a:ext uri="{FF2B5EF4-FFF2-40B4-BE49-F238E27FC236}">
                <a16:creationId xmlns:a16="http://schemas.microsoft.com/office/drawing/2014/main" id="{7A2C7F41-5CB2-446F-A573-AFAAD2AF8F24}"/>
              </a:ext>
            </a:extLst>
          </p:cNvPr>
          <p:cNvSpPr txBox="1"/>
          <p:nvPr/>
        </p:nvSpPr>
        <p:spPr>
          <a:xfrm>
            <a:off x="471488" y="1928813"/>
            <a:ext cx="8279606" cy="1569660"/>
          </a:xfrm>
          <a:prstGeom prst="rect">
            <a:avLst/>
          </a:prstGeom>
          <a:noFill/>
        </p:spPr>
        <p:txBody>
          <a:bodyPr wrap="square" rtlCol="0">
            <a:spAutoFit/>
          </a:bodyPr>
          <a:lstStyle/>
          <a:p>
            <a:pPr marL="342900" indent="-342900">
              <a:buFont typeface="Arial" panose="020B0604020202020204" pitchFamily="34" charset="0"/>
              <a:buChar char="•"/>
            </a:pPr>
            <a:r>
              <a:rPr lang="en-US" sz="2400" dirty="0"/>
              <a:t>The idea of ​​this website has not been implemented before in Egypt.</a:t>
            </a:r>
          </a:p>
          <a:p>
            <a:pPr marL="342900" indent="-342900">
              <a:buFont typeface="Arial" panose="020B0604020202020204" pitchFamily="34" charset="0"/>
              <a:buChar char="•"/>
            </a:pPr>
            <a:r>
              <a:rPr lang="en-US" sz="2400" dirty="0"/>
              <a:t>This website preserves the medical history of its users, such as prescriptions, x-rays and medical tests.</a:t>
            </a:r>
          </a:p>
        </p:txBody>
      </p:sp>
      <p:sp>
        <p:nvSpPr>
          <p:cNvPr id="8" name="Rectangle: Rounded Corners 7">
            <a:extLst>
              <a:ext uri="{FF2B5EF4-FFF2-40B4-BE49-F238E27FC236}">
                <a16:creationId xmlns:a16="http://schemas.microsoft.com/office/drawing/2014/main" id="{A6957F66-D273-4402-BD45-99449682E38B}"/>
              </a:ext>
            </a:extLst>
          </p:cNvPr>
          <p:cNvSpPr/>
          <p:nvPr/>
        </p:nvSpPr>
        <p:spPr>
          <a:xfrm>
            <a:off x="2950369" y="700088"/>
            <a:ext cx="2921794" cy="76438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About the Idea </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811"/>
        <p:cNvGrpSpPr/>
        <p:nvPr/>
      </p:nvGrpSpPr>
      <p:grpSpPr>
        <a:xfrm>
          <a:off x="0" y="0"/>
          <a:ext cx="0" cy="0"/>
          <a:chOff x="0" y="0"/>
          <a:chExt cx="0" cy="0"/>
        </a:xfrm>
      </p:grpSpPr>
      <p:pic>
        <p:nvPicPr>
          <p:cNvPr id="3" name="Picture 2">
            <a:extLst>
              <a:ext uri="{FF2B5EF4-FFF2-40B4-BE49-F238E27FC236}">
                <a16:creationId xmlns:a16="http://schemas.microsoft.com/office/drawing/2014/main" id="{4AB9DE90-92CC-3EC1-5D94-2788F310F5F9}"/>
              </a:ext>
            </a:extLst>
          </p:cNvPr>
          <p:cNvPicPr>
            <a:picLocks noChangeAspect="1"/>
          </p:cNvPicPr>
          <p:nvPr/>
        </p:nvPicPr>
        <p:blipFill>
          <a:blip r:embed="rId3"/>
          <a:stretch>
            <a:fillRect/>
          </a:stretch>
        </p:blipFill>
        <p:spPr>
          <a:xfrm>
            <a:off x="0" y="439340"/>
            <a:ext cx="9144000" cy="4264819"/>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864"/>
        <p:cNvGrpSpPr/>
        <p:nvPr/>
      </p:nvGrpSpPr>
      <p:grpSpPr>
        <a:xfrm>
          <a:off x="0" y="0"/>
          <a:ext cx="0" cy="0"/>
          <a:chOff x="0" y="0"/>
          <a:chExt cx="0" cy="0"/>
        </a:xfrm>
      </p:grpSpPr>
      <p:sp>
        <p:nvSpPr>
          <p:cNvPr id="20" name="TextBox 19">
            <a:extLst>
              <a:ext uri="{FF2B5EF4-FFF2-40B4-BE49-F238E27FC236}">
                <a16:creationId xmlns:a16="http://schemas.microsoft.com/office/drawing/2014/main" id="{AD713935-92DC-4DEA-B876-A06F948DEEEE}"/>
              </a:ext>
            </a:extLst>
          </p:cNvPr>
          <p:cNvSpPr txBox="1"/>
          <p:nvPr/>
        </p:nvSpPr>
        <p:spPr>
          <a:xfrm>
            <a:off x="2786063" y="1841391"/>
            <a:ext cx="5043488" cy="830997"/>
          </a:xfrm>
          <a:prstGeom prst="rect">
            <a:avLst/>
          </a:prstGeom>
          <a:noFill/>
        </p:spPr>
        <p:txBody>
          <a:bodyPr wrap="square" rtlCol="0">
            <a:spAutoFit/>
          </a:bodyPr>
          <a:lstStyle/>
          <a:p>
            <a:r>
              <a:rPr lang="en-US" sz="4800" dirty="0">
                <a:solidFill>
                  <a:schemeClr val="accent1"/>
                </a:solidFill>
              </a:rPr>
              <a:t>Back Part</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4" name="Rectangle 3">
            <a:extLst>
              <a:ext uri="{FF2B5EF4-FFF2-40B4-BE49-F238E27FC236}">
                <a16:creationId xmlns:a16="http://schemas.microsoft.com/office/drawing/2014/main" id="{4D75CC9E-7701-491A-AB14-3A5D9ECCB1CF}"/>
              </a:ext>
            </a:extLst>
          </p:cNvPr>
          <p:cNvSpPr/>
          <p:nvPr/>
        </p:nvSpPr>
        <p:spPr>
          <a:xfrm>
            <a:off x="982265" y="857251"/>
            <a:ext cx="7179469" cy="9786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solidFill>
              </a:rPr>
              <a:t>Learning Source and What</a:t>
            </a:r>
            <a:endParaRPr lang="en-US" sz="2800" dirty="0"/>
          </a:p>
        </p:txBody>
      </p:sp>
      <p:sp>
        <p:nvSpPr>
          <p:cNvPr id="55" name="Content Placeholder 2">
            <a:extLst>
              <a:ext uri="{FF2B5EF4-FFF2-40B4-BE49-F238E27FC236}">
                <a16:creationId xmlns:a16="http://schemas.microsoft.com/office/drawing/2014/main" id="{46A083B0-EF50-4122-A6B0-E3D271FCAAE9}"/>
              </a:ext>
            </a:extLst>
          </p:cNvPr>
          <p:cNvSpPr txBox="1">
            <a:spLocks/>
          </p:cNvSpPr>
          <p:nvPr/>
        </p:nvSpPr>
        <p:spPr>
          <a:xfrm>
            <a:off x="855982" y="2336800"/>
            <a:ext cx="7432035" cy="2172546"/>
          </a:xfrm>
          <a:prstGeom prst="rect">
            <a:avLst/>
          </a:prstGeom>
        </p:spPr>
        <p:txBody>
          <a:bodyPr anchor="ctr">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400" dirty="0"/>
              <a:t>We have learned :-</a:t>
            </a:r>
          </a:p>
          <a:p>
            <a:pPr>
              <a:buFont typeface="Wingdings" panose="05000000000000000000" pitchFamily="2" charset="2"/>
              <a:buChar char="Ø"/>
            </a:pPr>
            <a:r>
              <a:rPr lang="en-US" sz="2400" dirty="0"/>
              <a:t>.NET track[MVC , entity framework ,LINQ]</a:t>
            </a:r>
          </a:p>
          <a:p>
            <a:pPr>
              <a:buFont typeface="Wingdings" panose="05000000000000000000" pitchFamily="2" charset="2"/>
              <a:buChar char="Ø"/>
            </a:pPr>
            <a:r>
              <a:rPr lang="en-US" sz="2400" dirty="0"/>
              <a:t>web API with code first approach</a:t>
            </a:r>
          </a:p>
          <a:p>
            <a:r>
              <a:rPr lang="en-US" sz="2400" dirty="0"/>
              <a:t> Source : from ITI tracks and YouTube</a:t>
            </a:r>
          </a:p>
          <a:p>
            <a:endParaRPr lang="en-US" sz="2400"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931"/>
        <p:cNvGrpSpPr/>
        <p:nvPr/>
      </p:nvGrpSpPr>
      <p:grpSpPr>
        <a:xfrm>
          <a:off x="0" y="0"/>
          <a:ext cx="0" cy="0"/>
          <a:chOff x="0" y="0"/>
          <a:chExt cx="0" cy="0"/>
        </a:xfrm>
      </p:grpSpPr>
      <p:sp>
        <p:nvSpPr>
          <p:cNvPr id="8" name="TextBox 7">
            <a:extLst>
              <a:ext uri="{FF2B5EF4-FFF2-40B4-BE49-F238E27FC236}">
                <a16:creationId xmlns:a16="http://schemas.microsoft.com/office/drawing/2014/main" id="{9294B98C-C091-4945-BB9A-BFF17D20AA58}"/>
              </a:ext>
            </a:extLst>
          </p:cNvPr>
          <p:cNvSpPr txBox="1"/>
          <p:nvPr/>
        </p:nvSpPr>
        <p:spPr>
          <a:xfrm>
            <a:off x="711199" y="2052320"/>
            <a:ext cx="2838027" cy="2979277"/>
          </a:xfrm>
          <a:prstGeom prst="rect">
            <a:avLst/>
          </a:prstGeom>
          <a:noFill/>
        </p:spPr>
        <p:txBody>
          <a:bodyPr wrap="square" rtlCol="0">
            <a:spAutoFit/>
          </a:bodyPr>
          <a:lstStyle/>
          <a:p>
            <a:pPr indent="-228600">
              <a:lnSpc>
                <a:spcPct val="90000"/>
              </a:lnSpc>
              <a:spcAft>
                <a:spcPts val="600"/>
              </a:spcAft>
              <a:buFont typeface="Arial" panose="020B0604020202020204" pitchFamily="34" charset="0"/>
              <a:buChar char="•"/>
            </a:pPr>
            <a:r>
              <a:rPr lang="en-US" sz="1400" b="1" dirty="0">
                <a:solidFill>
                  <a:schemeClr val="accent6"/>
                </a:solidFill>
              </a:rPr>
              <a:t>we check the Model State </a:t>
            </a:r>
          </a:p>
          <a:p>
            <a:pPr indent="-228600">
              <a:lnSpc>
                <a:spcPct val="90000"/>
              </a:lnSpc>
              <a:spcAft>
                <a:spcPts val="600"/>
              </a:spcAft>
              <a:buFont typeface="Arial" panose="020B0604020202020204" pitchFamily="34" charset="0"/>
              <a:buChar char="•"/>
            </a:pPr>
            <a:r>
              <a:rPr lang="en-US" sz="1400" b="1" dirty="0">
                <a:solidFill>
                  <a:schemeClr val="accent6"/>
                </a:solidFill>
              </a:rPr>
              <a:t>if it is not Valid </a:t>
            </a:r>
          </a:p>
          <a:p>
            <a:pPr indent="-228600">
              <a:lnSpc>
                <a:spcPct val="90000"/>
              </a:lnSpc>
              <a:spcAft>
                <a:spcPts val="600"/>
              </a:spcAft>
              <a:buFont typeface="Arial" panose="020B0604020202020204" pitchFamily="34" charset="0"/>
              <a:buChar char="•"/>
            </a:pPr>
            <a:r>
              <a:rPr lang="en-US" sz="1400" b="1" dirty="0">
                <a:solidFill>
                  <a:schemeClr val="accent6"/>
                </a:solidFill>
              </a:rPr>
              <a:t>then we return “Bad Request” with the Model State</a:t>
            </a:r>
          </a:p>
          <a:p>
            <a:pPr indent="-228600">
              <a:lnSpc>
                <a:spcPct val="90000"/>
              </a:lnSpc>
              <a:spcAft>
                <a:spcPts val="600"/>
              </a:spcAft>
              <a:buFont typeface="Arial" panose="020B0604020202020204" pitchFamily="34" charset="0"/>
              <a:buChar char="•"/>
            </a:pPr>
            <a:r>
              <a:rPr lang="en-US" sz="1400" b="1" dirty="0">
                <a:solidFill>
                  <a:schemeClr val="accent6"/>
                </a:solidFill>
              </a:rPr>
              <a:t>else in case of valid state we sign up the user and we insert his info into DB</a:t>
            </a:r>
          </a:p>
          <a:p>
            <a:pPr indent="-228600">
              <a:lnSpc>
                <a:spcPct val="90000"/>
              </a:lnSpc>
              <a:spcAft>
                <a:spcPts val="600"/>
              </a:spcAft>
              <a:buFont typeface="Arial" panose="020B0604020202020204" pitchFamily="34" charset="0"/>
              <a:buChar char="•"/>
            </a:pPr>
            <a:r>
              <a:rPr kumimoji="0" lang="en-US" altLang="en-US" sz="1400" b="1" i="0" u="none" strike="noStrike" cap="none" normalizeH="0" baseline="0" dirty="0">
                <a:ln>
                  <a:noFill/>
                </a:ln>
                <a:solidFill>
                  <a:schemeClr val="accent6"/>
                </a:solidFill>
                <a:effectLst/>
                <a:latin typeface="inherit"/>
              </a:rPr>
              <a:t>The password is encrypted before it is stored</a:t>
            </a:r>
            <a:r>
              <a:rPr kumimoji="0" lang="en-US" altLang="en-US" sz="400" b="1" i="0" u="none" strike="noStrike" cap="none" normalizeH="0" baseline="0" dirty="0">
                <a:ln>
                  <a:noFill/>
                </a:ln>
                <a:solidFill>
                  <a:schemeClr val="accent6"/>
                </a:solidFill>
                <a:effectLst/>
              </a:rPr>
              <a:t> </a:t>
            </a:r>
            <a:endParaRPr kumimoji="0" lang="en-US" altLang="en-US" sz="1100" b="1" i="0" u="none" strike="noStrike" cap="none" normalizeH="0" baseline="0" dirty="0">
              <a:ln>
                <a:noFill/>
              </a:ln>
              <a:solidFill>
                <a:schemeClr val="accent6"/>
              </a:solidFill>
              <a:effectLst/>
              <a:latin typeface="Arial" panose="020B0604020202020204" pitchFamily="34" charset="0"/>
            </a:endParaRPr>
          </a:p>
          <a:p>
            <a:pPr indent="-228600">
              <a:lnSpc>
                <a:spcPct val="90000"/>
              </a:lnSpc>
              <a:spcAft>
                <a:spcPts val="600"/>
              </a:spcAft>
              <a:buFont typeface="Arial" panose="020B0604020202020204" pitchFamily="34" charset="0"/>
              <a:buChar char="•"/>
            </a:pPr>
            <a:endParaRPr lang="ar-EG" sz="1400" b="1" dirty="0">
              <a:solidFill>
                <a:schemeClr val="accent6"/>
              </a:solidFill>
            </a:endParaRPr>
          </a:p>
          <a:p>
            <a:pPr indent="-228600">
              <a:lnSpc>
                <a:spcPct val="90000"/>
              </a:lnSpc>
              <a:spcAft>
                <a:spcPts val="600"/>
              </a:spcAft>
              <a:buFont typeface="Arial" panose="020B0604020202020204" pitchFamily="34" charset="0"/>
              <a:buChar char="•"/>
            </a:pPr>
            <a:endParaRPr lang="en-US" sz="1400" b="1" dirty="0">
              <a:solidFill>
                <a:schemeClr val="accent6"/>
              </a:solidFill>
            </a:endParaRPr>
          </a:p>
          <a:p>
            <a:endParaRPr lang="en-US" b="1" dirty="0">
              <a:solidFill>
                <a:schemeClr val="accent6"/>
              </a:solidFill>
            </a:endParaRPr>
          </a:p>
        </p:txBody>
      </p:sp>
      <p:sp>
        <p:nvSpPr>
          <p:cNvPr id="10" name="Rectangle: Rounded Corners 9">
            <a:extLst>
              <a:ext uri="{FF2B5EF4-FFF2-40B4-BE49-F238E27FC236}">
                <a16:creationId xmlns:a16="http://schemas.microsoft.com/office/drawing/2014/main" id="{172DA235-5B53-4FF6-80C7-9359AAD1BBCE}"/>
              </a:ext>
            </a:extLst>
          </p:cNvPr>
          <p:cNvSpPr/>
          <p:nvPr/>
        </p:nvSpPr>
        <p:spPr>
          <a:xfrm>
            <a:off x="826347" y="1016000"/>
            <a:ext cx="2018453" cy="52322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chemeClr val="bg1"/>
                </a:solidFill>
              </a:rPr>
              <a:t>Sign Up Page</a:t>
            </a:r>
          </a:p>
        </p:txBody>
      </p:sp>
      <p:pic>
        <p:nvPicPr>
          <p:cNvPr id="5" name="Picture 4">
            <a:extLst>
              <a:ext uri="{FF2B5EF4-FFF2-40B4-BE49-F238E27FC236}">
                <a16:creationId xmlns:a16="http://schemas.microsoft.com/office/drawing/2014/main" id="{B570EF26-4088-5DDD-FDC3-073616EC5C77}"/>
              </a:ext>
            </a:extLst>
          </p:cNvPr>
          <p:cNvPicPr>
            <a:picLocks noChangeAspect="1"/>
          </p:cNvPicPr>
          <p:nvPr/>
        </p:nvPicPr>
        <p:blipFill>
          <a:blip r:embed="rId3"/>
          <a:stretch>
            <a:fillRect/>
          </a:stretch>
        </p:blipFill>
        <p:spPr>
          <a:xfrm>
            <a:off x="4192859" y="651640"/>
            <a:ext cx="4951141" cy="3840219"/>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936"/>
        <p:cNvGrpSpPr/>
        <p:nvPr/>
      </p:nvGrpSpPr>
      <p:grpSpPr>
        <a:xfrm>
          <a:off x="0" y="0"/>
          <a:ext cx="0" cy="0"/>
          <a:chOff x="0" y="0"/>
          <a:chExt cx="0" cy="0"/>
        </a:xfrm>
      </p:grpSpPr>
      <p:sp>
        <p:nvSpPr>
          <p:cNvPr id="16" name="TextBox 15">
            <a:extLst>
              <a:ext uri="{FF2B5EF4-FFF2-40B4-BE49-F238E27FC236}">
                <a16:creationId xmlns:a16="http://schemas.microsoft.com/office/drawing/2014/main" id="{FC577880-2A36-4E8E-B7D3-DB67078B5E11}"/>
              </a:ext>
            </a:extLst>
          </p:cNvPr>
          <p:cNvSpPr txBox="1"/>
          <p:nvPr/>
        </p:nvSpPr>
        <p:spPr>
          <a:xfrm>
            <a:off x="236899" y="1530773"/>
            <a:ext cx="3153371" cy="1815882"/>
          </a:xfrm>
          <a:prstGeom prst="rect">
            <a:avLst/>
          </a:prstGeom>
          <a:noFill/>
        </p:spPr>
        <p:txBody>
          <a:bodyPr wrap="square" rtlCol="0">
            <a:spAutoFit/>
          </a:bodyPr>
          <a:lstStyle/>
          <a:p>
            <a:pPr marL="285750" indent="-285750">
              <a:buFont typeface="Arial" panose="020B0604020202020204" pitchFamily="34" charset="0"/>
              <a:buChar char="•"/>
            </a:pPr>
            <a:r>
              <a:rPr lang="en-US" b="1" dirty="0">
                <a:solidFill>
                  <a:schemeClr val="tx1"/>
                </a:solidFill>
              </a:rPr>
              <a:t>Token Tries to check whether the user is already registered on the website or not</a:t>
            </a:r>
          </a:p>
          <a:p>
            <a:pPr marL="285750" indent="-285750">
              <a:buFont typeface="Arial" panose="020B0604020202020204" pitchFamily="34" charset="0"/>
              <a:buChar char="•"/>
            </a:pPr>
            <a:r>
              <a:rPr lang="en-US" b="1" dirty="0">
                <a:solidFill>
                  <a:schemeClr val="tx1"/>
                </a:solidFill>
              </a:rPr>
              <a:t> in case of authorization user will log into the website</a:t>
            </a:r>
          </a:p>
          <a:p>
            <a:pPr marL="285750" indent="-285750">
              <a:buFont typeface="Arial" panose="020B0604020202020204" pitchFamily="34" charset="0"/>
              <a:buChar char="•"/>
            </a:pPr>
            <a:r>
              <a:rPr lang="en-US" b="1" dirty="0">
                <a:solidFill>
                  <a:schemeClr val="tx1"/>
                </a:solidFill>
              </a:rPr>
              <a:t>else  401 (Unauthorized) status code will be the result</a:t>
            </a:r>
          </a:p>
          <a:p>
            <a:r>
              <a:rPr lang="en-US" b="1" dirty="0">
                <a:solidFill>
                  <a:schemeClr val="tx1"/>
                </a:solidFill>
              </a:rPr>
              <a:t> </a:t>
            </a:r>
          </a:p>
        </p:txBody>
      </p:sp>
      <p:sp>
        <p:nvSpPr>
          <p:cNvPr id="19" name="Rectangle: Rounded Corners 18">
            <a:extLst>
              <a:ext uri="{FF2B5EF4-FFF2-40B4-BE49-F238E27FC236}">
                <a16:creationId xmlns:a16="http://schemas.microsoft.com/office/drawing/2014/main" id="{73B85B08-19A1-469C-9664-290498C89221}"/>
              </a:ext>
            </a:extLst>
          </p:cNvPr>
          <p:cNvSpPr/>
          <p:nvPr/>
        </p:nvSpPr>
        <p:spPr>
          <a:xfrm>
            <a:off x="501227" y="426720"/>
            <a:ext cx="2519680" cy="64346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kern="1200" dirty="0" err="1">
                <a:latin typeface="+mj-lt"/>
                <a:ea typeface="+mj-ea"/>
                <a:cs typeface="+mj-cs"/>
              </a:rPr>
              <a:t>LogIn</a:t>
            </a:r>
            <a:r>
              <a:rPr lang="en-US" sz="2400" kern="1200" dirty="0">
                <a:latin typeface="+mj-lt"/>
                <a:ea typeface="+mj-ea"/>
                <a:cs typeface="+mj-cs"/>
              </a:rPr>
              <a:t> Page</a:t>
            </a:r>
            <a:endParaRPr lang="en-US" sz="2400" dirty="0"/>
          </a:p>
        </p:txBody>
      </p:sp>
      <p:pic>
        <p:nvPicPr>
          <p:cNvPr id="3" name="Picture 2">
            <a:extLst>
              <a:ext uri="{FF2B5EF4-FFF2-40B4-BE49-F238E27FC236}">
                <a16:creationId xmlns:a16="http://schemas.microsoft.com/office/drawing/2014/main" id="{B95CC1C1-5793-79DE-42D9-9A6D7A111953}"/>
              </a:ext>
            </a:extLst>
          </p:cNvPr>
          <p:cNvPicPr>
            <a:picLocks noChangeAspect="1"/>
          </p:cNvPicPr>
          <p:nvPr/>
        </p:nvPicPr>
        <p:blipFill>
          <a:blip r:embed="rId3"/>
          <a:stretch>
            <a:fillRect/>
          </a:stretch>
        </p:blipFill>
        <p:spPr>
          <a:xfrm>
            <a:off x="3947532" y="0"/>
            <a:ext cx="5196468" cy="470416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874D5A-76C6-4106-A3CA-17574210AEE2}"/>
              </a:ext>
            </a:extLst>
          </p:cNvPr>
          <p:cNvSpPr>
            <a:spLocks noGrp="1"/>
          </p:cNvSpPr>
          <p:nvPr>
            <p:ph type="title"/>
          </p:nvPr>
        </p:nvSpPr>
        <p:spPr>
          <a:xfrm flipH="1">
            <a:off x="0" y="1473315"/>
            <a:ext cx="3931200" cy="657000"/>
          </a:xfrm>
        </p:spPr>
        <p:txBody>
          <a:bodyPr/>
          <a:lstStyle/>
          <a:p>
            <a:pPr algn="l"/>
            <a:r>
              <a:rPr lang="en-GB" sz="1800" dirty="0">
                <a:effectLst/>
                <a:latin typeface="Arial" panose="020B0604020202020204" pitchFamily="34" charset="0"/>
                <a:ea typeface="Calibri" panose="020F0502020204030204" pitchFamily="34" charset="0"/>
                <a:cs typeface="Arial" panose="020B0604020202020204" pitchFamily="34" charset="0"/>
              </a:rPr>
              <a:t>Choose what type of users is you</a:t>
            </a:r>
            <a:br>
              <a:rPr lang="en-US" sz="1800" dirty="0">
                <a:effectLst/>
                <a:latin typeface="Calibri" panose="020F0502020204030204" pitchFamily="34" charset="0"/>
                <a:ea typeface="Calibri" panose="020F0502020204030204" pitchFamily="34" charset="0"/>
                <a:cs typeface="Arial" panose="020B0604020202020204" pitchFamily="34" charset="0"/>
              </a:rPr>
            </a:br>
            <a:endParaRPr lang="en-US" dirty="0"/>
          </a:p>
        </p:txBody>
      </p:sp>
      <p:sp>
        <p:nvSpPr>
          <p:cNvPr id="10" name="Subtitle 9">
            <a:extLst>
              <a:ext uri="{FF2B5EF4-FFF2-40B4-BE49-F238E27FC236}">
                <a16:creationId xmlns:a16="http://schemas.microsoft.com/office/drawing/2014/main" id="{69A6852C-01FE-FFD4-3415-D95FCBED8059}"/>
              </a:ext>
            </a:extLst>
          </p:cNvPr>
          <p:cNvSpPr>
            <a:spLocks noGrp="1"/>
          </p:cNvSpPr>
          <p:nvPr>
            <p:ph type="subTitle" idx="1"/>
          </p:nvPr>
        </p:nvSpPr>
        <p:spPr>
          <a:xfrm flipH="1">
            <a:off x="189655" y="1853389"/>
            <a:ext cx="3775919" cy="1535187"/>
          </a:xfrm>
        </p:spPr>
        <p:txBody>
          <a:bodyPr/>
          <a:lstStyle/>
          <a:p>
            <a:pPr marL="0" marR="0">
              <a:lnSpc>
                <a:spcPct val="107000"/>
              </a:lnSpc>
              <a:spcBef>
                <a:spcPts val="0"/>
              </a:spcBef>
              <a:spcAft>
                <a:spcPts val="800"/>
              </a:spcAft>
            </a:pPr>
            <a:r>
              <a:rPr lang="en-GB" sz="1800" dirty="0">
                <a:effectLst/>
                <a:latin typeface="Arial" panose="020B0604020202020204" pitchFamily="34" charset="0"/>
                <a:ea typeface="Calibri" panose="020F0502020204030204" pitchFamily="34" charset="0"/>
                <a:cs typeface="Arial" panose="020B0604020202020204" pitchFamily="34" charset="0"/>
              </a:rPr>
              <a:t>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GB" sz="1800" dirty="0">
                <a:solidFill>
                  <a:srgbClr val="002060"/>
                </a:solidFill>
                <a:effectLst/>
                <a:latin typeface="Arial" panose="020B0604020202020204" pitchFamily="34" charset="0"/>
                <a:ea typeface="Calibri" panose="020F0502020204030204" pitchFamily="34" charset="0"/>
                <a:cs typeface="Arial" panose="020B0604020202020204" pitchFamily="34" charset="0"/>
              </a:rPr>
              <a:t>Each </a:t>
            </a:r>
            <a:r>
              <a:rPr lang="en-GB" sz="1800" dirty="0" err="1">
                <a:solidFill>
                  <a:srgbClr val="002060"/>
                </a:solidFill>
                <a:effectLst/>
                <a:latin typeface="Arial" panose="020B0604020202020204" pitchFamily="34" charset="0"/>
                <a:ea typeface="Calibri" panose="020F0502020204030204" pitchFamily="34" charset="0"/>
                <a:cs typeface="Arial" panose="020B0604020202020204" pitchFamily="34" charset="0"/>
              </a:rPr>
              <a:t>ype</a:t>
            </a:r>
            <a:r>
              <a:rPr lang="en-GB" sz="1800" dirty="0">
                <a:solidFill>
                  <a:srgbClr val="002060"/>
                </a:solidFill>
                <a:effectLst/>
                <a:latin typeface="Arial" panose="020B0604020202020204" pitchFamily="34" charset="0"/>
                <a:ea typeface="Calibri" panose="020F0502020204030204" pitchFamily="34" charset="0"/>
                <a:cs typeface="Arial" panose="020B0604020202020204" pitchFamily="34" charset="0"/>
              </a:rPr>
              <a:t> of users have a specific form fill it and click sign up </a:t>
            </a:r>
            <a:endParaRPr lang="en-US" sz="1800" dirty="0">
              <a:solidFill>
                <a:srgbClr val="002060"/>
              </a:solidFill>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GB" sz="1800" dirty="0">
                <a:solidFill>
                  <a:srgbClr val="002060"/>
                </a:solidFill>
                <a:effectLst/>
                <a:latin typeface="Arial" panose="020B0604020202020204" pitchFamily="34" charset="0"/>
                <a:ea typeface="Calibri" panose="020F0502020204030204" pitchFamily="34" charset="0"/>
                <a:cs typeface="Arial" panose="020B0604020202020204" pitchFamily="34" charset="0"/>
              </a:rPr>
              <a:t>By entering your info you are </a:t>
            </a:r>
            <a:r>
              <a:rPr lang="en-GB" sz="1800" dirty="0" err="1">
                <a:solidFill>
                  <a:srgbClr val="002060"/>
                </a:solidFill>
                <a:effectLst/>
                <a:latin typeface="Arial" panose="020B0604020202020204" pitchFamily="34" charset="0"/>
                <a:ea typeface="Calibri" panose="020F0502020204030204" pitchFamily="34" charset="0"/>
                <a:cs typeface="Arial" panose="020B0604020202020204" pitchFamily="34" charset="0"/>
              </a:rPr>
              <a:t>loged</a:t>
            </a:r>
            <a:r>
              <a:rPr lang="en-GB" sz="1800" dirty="0">
                <a:solidFill>
                  <a:srgbClr val="002060"/>
                </a:solidFill>
                <a:effectLst/>
                <a:latin typeface="Arial" panose="020B0604020202020204" pitchFamily="34" charset="0"/>
                <a:ea typeface="Calibri" panose="020F0502020204030204" pitchFamily="34" charset="0"/>
                <a:cs typeface="Arial" panose="020B0604020202020204" pitchFamily="34" charset="0"/>
              </a:rPr>
              <a:t> in and you directed to one of pages</a:t>
            </a:r>
            <a:endParaRPr lang="en-US" sz="1800" dirty="0">
              <a:solidFill>
                <a:srgbClr val="002060"/>
              </a:solidFill>
              <a:effectLst/>
              <a:latin typeface="Calibri" panose="020F0502020204030204" pitchFamily="34" charset="0"/>
              <a:ea typeface="Calibri" panose="020F0502020204030204" pitchFamily="34" charset="0"/>
              <a:cs typeface="Arial" panose="020B0604020202020204" pitchFamily="34" charset="0"/>
            </a:endParaRPr>
          </a:p>
          <a:p>
            <a:endParaRPr lang="en-US" dirty="0"/>
          </a:p>
        </p:txBody>
      </p:sp>
      <p:pic>
        <p:nvPicPr>
          <p:cNvPr id="9" name="Picture 8" descr="Graphical user interface, application, website&#10;&#10;Description automatically generated">
            <a:extLst>
              <a:ext uri="{FF2B5EF4-FFF2-40B4-BE49-F238E27FC236}">
                <a16:creationId xmlns:a16="http://schemas.microsoft.com/office/drawing/2014/main" id="{55A5E249-F3D0-E59A-F0C2-97633BA65EE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3965575" y="1331176"/>
            <a:ext cx="5178425" cy="2057400"/>
          </a:xfrm>
          <a:prstGeom prst="rect">
            <a:avLst/>
          </a:prstGeom>
          <a:noFill/>
          <a:ln>
            <a:noFill/>
          </a:ln>
        </p:spPr>
      </p:pic>
    </p:spTree>
    <p:extLst>
      <p:ext uri="{BB962C8B-B14F-4D97-AF65-F5344CB8AC3E}">
        <p14:creationId xmlns:p14="http://schemas.microsoft.com/office/powerpoint/2010/main" val="14021574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E5CB36F-2C40-E066-C264-135017CBD25E}"/>
              </a:ext>
            </a:extLst>
          </p:cNvPr>
          <p:cNvSpPr>
            <a:spLocks noGrp="1"/>
          </p:cNvSpPr>
          <p:nvPr>
            <p:ph type="title"/>
          </p:nvPr>
        </p:nvSpPr>
        <p:spPr>
          <a:xfrm>
            <a:off x="-680983" y="876232"/>
            <a:ext cx="4885800" cy="572700"/>
          </a:xfrm>
        </p:spPr>
        <p:txBody>
          <a:bodyPr/>
          <a:lstStyle/>
          <a:p>
            <a:r>
              <a:rPr lang="en-US" dirty="0"/>
              <a:t>Doctor Page</a:t>
            </a:r>
          </a:p>
        </p:txBody>
      </p:sp>
      <p:pic>
        <p:nvPicPr>
          <p:cNvPr id="10" name="Picture 9">
            <a:extLst>
              <a:ext uri="{FF2B5EF4-FFF2-40B4-BE49-F238E27FC236}">
                <a16:creationId xmlns:a16="http://schemas.microsoft.com/office/drawing/2014/main" id="{92D0A508-EEE5-FEA3-7D86-4F372675064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572000" y="0"/>
            <a:ext cx="4425573" cy="2571750"/>
          </a:xfrm>
          <a:prstGeom prst="rect">
            <a:avLst/>
          </a:prstGeom>
          <a:noFill/>
          <a:ln>
            <a:noFill/>
          </a:ln>
        </p:spPr>
      </p:pic>
      <p:pic>
        <p:nvPicPr>
          <p:cNvPr id="11" name="Picture 10">
            <a:extLst>
              <a:ext uri="{FF2B5EF4-FFF2-40B4-BE49-F238E27FC236}">
                <a16:creationId xmlns:a16="http://schemas.microsoft.com/office/drawing/2014/main" id="{BF8A9115-4D56-8A8F-5D7E-4EECDB99B12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2660077"/>
            <a:ext cx="4572000" cy="2313367"/>
          </a:xfrm>
          <a:prstGeom prst="rect">
            <a:avLst/>
          </a:prstGeom>
          <a:noFill/>
          <a:ln>
            <a:noFill/>
          </a:ln>
        </p:spPr>
      </p:pic>
    </p:spTree>
    <p:extLst>
      <p:ext uri="{BB962C8B-B14F-4D97-AF65-F5344CB8AC3E}">
        <p14:creationId xmlns:p14="http://schemas.microsoft.com/office/powerpoint/2010/main" val="2988755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DCF65B-989B-7675-D2FA-9E384AD3C3EE}"/>
              </a:ext>
            </a:extLst>
          </p:cNvPr>
          <p:cNvSpPr>
            <a:spLocks noGrp="1"/>
          </p:cNvSpPr>
          <p:nvPr>
            <p:ph type="title"/>
          </p:nvPr>
        </p:nvSpPr>
        <p:spPr>
          <a:xfrm>
            <a:off x="-558319" y="820475"/>
            <a:ext cx="4885800" cy="572700"/>
          </a:xfrm>
        </p:spPr>
        <p:txBody>
          <a:bodyPr/>
          <a:lstStyle/>
          <a:p>
            <a:r>
              <a:rPr lang="en-US" dirty="0"/>
              <a:t>Patient Page</a:t>
            </a:r>
          </a:p>
        </p:txBody>
      </p:sp>
      <p:pic>
        <p:nvPicPr>
          <p:cNvPr id="3" name="Picture 2">
            <a:extLst>
              <a:ext uri="{FF2B5EF4-FFF2-40B4-BE49-F238E27FC236}">
                <a16:creationId xmlns:a16="http://schemas.microsoft.com/office/drawing/2014/main" id="{D164E2AA-7A64-D22E-A228-0277204F9FB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903035" y="0"/>
            <a:ext cx="5240965" cy="2682480"/>
          </a:xfrm>
          <a:prstGeom prst="rect">
            <a:avLst/>
          </a:prstGeom>
          <a:noFill/>
          <a:ln>
            <a:noFill/>
          </a:ln>
        </p:spPr>
      </p:pic>
      <p:pic>
        <p:nvPicPr>
          <p:cNvPr id="4" name="Picture 3">
            <a:extLst>
              <a:ext uri="{FF2B5EF4-FFF2-40B4-BE49-F238E27FC236}">
                <a16:creationId xmlns:a16="http://schemas.microsoft.com/office/drawing/2014/main" id="{79FE4B19-9080-1FE0-B082-33D1A65788C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903035" y="2682481"/>
            <a:ext cx="5240965" cy="2461020"/>
          </a:xfrm>
          <a:prstGeom prst="rect">
            <a:avLst/>
          </a:prstGeom>
          <a:noFill/>
          <a:ln>
            <a:noFill/>
          </a:ln>
        </p:spPr>
      </p:pic>
    </p:spTree>
    <p:extLst>
      <p:ext uri="{BB962C8B-B14F-4D97-AF65-F5344CB8AC3E}">
        <p14:creationId xmlns:p14="http://schemas.microsoft.com/office/powerpoint/2010/main" val="11544076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CF563F-1F1D-541F-4552-85B918DEF432}"/>
              </a:ext>
            </a:extLst>
          </p:cNvPr>
          <p:cNvSpPr>
            <a:spLocks noGrp="1"/>
          </p:cNvSpPr>
          <p:nvPr>
            <p:ph type="title"/>
          </p:nvPr>
        </p:nvSpPr>
        <p:spPr>
          <a:xfrm>
            <a:off x="-313800" y="820475"/>
            <a:ext cx="4885800" cy="572700"/>
          </a:xfrm>
        </p:spPr>
        <p:txBody>
          <a:bodyPr/>
          <a:lstStyle/>
          <a:p>
            <a:r>
              <a:rPr lang="en-US" dirty="0" err="1"/>
              <a:t>Pharmact</a:t>
            </a:r>
            <a:r>
              <a:rPr lang="en-US" dirty="0"/>
              <a:t> Page</a:t>
            </a:r>
          </a:p>
        </p:txBody>
      </p:sp>
      <p:pic>
        <p:nvPicPr>
          <p:cNvPr id="3" name="Picture 2">
            <a:extLst>
              <a:ext uri="{FF2B5EF4-FFF2-40B4-BE49-F238E27FC236}">
                <a16:creationId xmlns:a16="http://schemas.microsoft.com/office/drawing/2014/main" id="{831FFD6F-B182-D823-29BE-D9D982CF754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791841" y="0"/>
            <a:ext cx="5352159" cy="5143499"/>
          </a:xfrm>
          <a:prstGeom prst="rect">
            <a:avLst/>
          </a:prstGeom>
          <a:noFill/>
          <a:ln>
            <a:noFill/>
          </a:ln>
        </p:spPr>
      </p:pic>
    </p:spTree>
    <p:extLst>
      <p:ext uri="{BB962C8B-B14F-4D97-AF65-F5344CB8AC3E}">
        <p14:creationId xmlns:p14="http://schemas.microsoft.com/office/powerpoint/2010/main" val="179733179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2B9917-0764-9804-CC6F-8670971F73F2}"/>
              </a:ext>
            </a:extLst>
          </p:cNvPr>
          <p:cNvSpPr>
            <a:spLocks noGrp="1"/>
          </p:cNvSpPr>
          <p:nvPr>
            <p:ph type="title"/>
          </p:nvPr>
        </p:nvSpPr>
        <p:spPr>
          <a:xfrm>
            <a:off x="-313800" y="831626"/>
            <a:ext cx="4885800" cy="572700"/>
          </a:xfrm>
        </p:spPr>
        <p:txBody>
          <a:bodyPr/>
          <a:lstStyle/>
          <a:p>
            <a:r>
              <a:rPr lang="en-US" dirty="0"/>
              <a:t>Test Lab Page</a:t>
            </a:r>
          </a:p>
        </p:txBody>
      </p:sp>
      <p:pic>
        <p:nvPicPr>
          <p:cNvPr id="3" name="Picture 2">
            <a:extLst>
              <a:ext uri="{FF2B5EF4-FFF2-40B4-BE49-F238E27FC236}">
                <a16:creationId xmlns:a16="http://schemas.microsoft.com/office/drawing/2014/main" id="{485C3996-0C61-8FD9-5F60-2A6311D094C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925229" y="1"/>
            <a:ext cx="5218771" cy="5143500"/>
          </a:xfrm>
          <a:prstGeom prst="rect">
            <a:avLst/>
          </a:prstGeom>
          <a:noFill/>
          <a:ln>
            <a:noFill/>
          </a:ln>
        </p:spPr>
      </p:pic>
    </p:spTree>
    <p:extLst>
      <p:ext uri="{BB962C8B-B14F-4D97-AF65-F5344CB8AC3E}">
        <p14:creationId xmlns:p14="http://schemas.microsoft.com/office/powerpoint/2010/main" val="12094769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73"/>
        <p:cNvGrpSpPr/>
        <p:nvPr/>
      </p:nvGrpSpPr>
      <p:grpSpPr>
        <a:xfrm>
          <a:off x="0" y="0"/>
          <a:ext cx="0" cy="0"/>
          <a:chOff x="0" y="0"/>
          <a:chExt cx="0" cy="0"/>
        </a:xfrm>
      </p:grpSpPr>
      <p:sp>
        <p:nvSpPr>
          <p:cNvPr id="30" name="Rectangle: Rounded Corners 29">
            <a:extLst>
              <a:ext uri="{FF2B5EF4-FFF2-40B4-BE49-F238E27FC236}">
                <a16:creationId xmlns:a16="http://schemas.microsoft.com/office/drawing/2014/main" id="{DD6EC08A-B684-4B9B-B86F-3093130D6570}"/>
              </a:ext>
            </a:extLst>
          </p:cNvPr>
          <p:cNvSpPr/>
          <p:nvPr/>
        </p:nvSpPr>
        <p:spPr>
          <a:xfrm>
            <a:off x="1185863" y="900114"/>
            <a:ext cx="2164556" cy="4929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t>Advantages</a:t>
            </a:r>
          </a:p>
        </p:txBody>
      </p:sp>
      <p:sp>
        <p:nvSpPr>
          <p:cNvPr id="31" name="TextBox 30">
            <a:extLst>
              <a:ext uri="{FF2B5EF4-FFF2-40B4-BE49-F238E27FC236}">
                <a16:creationId xmlns:a16="http://schemas.microsoft.com/office/drawing/2014/main" id="{56C9EB85-501C-4E29-80BC-13CF20CFC678}"/>
              </a:ext>
            </a:extLst>
          </p:cNvPr>
          <p:cNvSpPr txBox="1"/>
          <p:nvPr/>
        </p:nvSpPr>
        <p:spPr>
          <a:xfrm>
            <a:off x="1243013" y="1757363"/>
            <a:ext cx="7458075" cy="1015663"/>
          </a:xfrm>
          <a:prstGeom prst="rect">
            <a:avLst/>
          </a:prstGeom>
          <a:noFill/>
        </p:spPr>
        <p:txBody>
          <a:bodyPr wrap="square" rtlCol="0">
            <a:spAutoFit/>
          </a:bodyPr>
          <a:lstStyle/>
          <a:p>
            <a:pPr marL="285750" indent="-285750">
              <a:buFont typeface="Arial" panose="020B0604020202020204" pitchFamily="34" charset="0"/>
              <a:buChar char="•"/>
            </a:pPr>
            <a:r>
              <a:rPr lang="en-US" sz="2000" dirty="0"/>
              <a:t>A way to support the presence of technology in our lives</a:t>
            </a:r>
          </a:p>
          <a:p>
            <a:endParaRPr lang="ar-EG" sz="2000" dirty="0"/>
          </a:p>
          <a:p>
            <a:pPr marL="285750" indent="-285750">
              <a:buFont typeface="Arial" panose="020B0604020202020204" pitchFamily="34" charset="0"/>
              <a:buChar char="•"/>
            </a:pPr>
            <a:r>
              <a:rPr lang="en-US" sz="2000" dirty="0"/>
              <a:t>One of the ways of Data management</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F8EF1C-2325-047E-35B6-FCDB4607D38F}"/>
              </a:ext>
            </a:extLst>
          </p:cNvPr>
          <p:cNvSpPr>
            <a:spLocks noGrp="1"/>
          </p:cNvSpPr>
          <p:nvPr>
            <p:ph type="title"/>
          </p:nvPr>
        </p:nvSpPr>
        <p:spPr>
          <a:xfrm>
            <a:off x="-223782" y="831626"/>
            <a:ext cx="4885800" cy="572700"/>
          </a:xfrm>
        </p:spPr>
        <p:txBody>
          <a:bodyPr/>
          <a:lstStyle/>
          <a:p>
            <a:r>
              <a:rPr lang="en-US" dirty="0"/>
              <a:t>X-ray Lab Page</a:t>
            </a:r>
          </a:p>
        </p:txBody>
      </p:sp>
      <p:pic>
        <p:nvPicPr>
          <p:cNvPr id="3" name="Picture 2" descr="Graphical user interface, text, application&#10;&#10;Description automatically generated">
            <a:extLst>
              <a:ext uri="{FF2B5EF4-FFF2-40B4-BE49-F238E27FC236}">
                <a16:creationId xmlns:a16="http://schemas.microsoft.com/office/drawing/2014/main" id="{6C43F31C-8A1B-C9C1-5D9C-8E1B9DFD90F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3903035" y="0"/>
            <a:ext cx="5240965" cy="5143500"/>
          </a:xfrm>
          <a:prstGeom prst="rect">
            <a:avLst/>
          </a:prstGeom>
          <a:noFill/>
          <a:ln>
            <a:noFill/>
          </a:ln>
        </p:spPr>
      </p:pic>
    </p:spTree>
    <p:extLst>
      <p:ext uri="{BB962C8B-B14F-4D97-AF65-F5344CB8AC3E}">
        <p14:creationId xmlns:p14="http://schemas.microsoft.com/office/powerpoint/2010/main" val="41674126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962"/>
        <p:cNvGrpSpPr/>
        <p:nvPr/>
      </p:nvGrpSpPr>
      <p:grpSpPr>
        <a:xfrm>
          <a:off x="0" y="0"/>
          <a:ext cx="0" cy="0"/>
          <a:chOff x="0" y="0"/>
          <a:chExt cx="0" cy="0"/>
        </a:xfrm>
      </p:grpSpPr>
      <p:grpSp>
        <p:nvGrpSpPr>
          <p:cNvPr id="964" name="Google Shape;964;p55"/>
          <p:cNvGrpSpPr/>
          <p:nvPr/>
        </p:nvGrpSpPr>
        <p:grpSpPr>
          <a:xfrm>
            <a:off x="3349515" y="1665832"/>
            <a:ext cx="5254480" cy="2799253"/>
            <a:chOff x="233350" y="949250"/>
            <a:chExt cx="7137300" cy="3802300"/>
          </a:xfrm>
        </p:grpSpPr>
        <p:sp>
          <p:nvSpPr>
            <p:cNvPr id="965" name="Google Shape;965;p55"/>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55"/>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55"/>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55"/>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55"/>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55"/>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55"/>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55"/>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55"/>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55"/>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55"/>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55"/>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55"/>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55"/>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55"/>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55"/>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55"/>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55"/>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55"/>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55"/>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55"/>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55"/>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55"/>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55"/>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55"/>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55"/>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55"/>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55"/>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55"/>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55"/>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55"/>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55"/>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55"/>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55"/>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55"/>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55"/>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55"/>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55"/>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55"/>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55"/>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55"/>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55"/>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55"/>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55"/>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55"/>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55"/>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55"/>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55"/>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55"/>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55"/>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55"/>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22" name="Google Shape;1022;p55"/>
          <p:cNvSpPr/>
          <p:nvPr/>
        </p:nvSpPr>
        <p:spPr>
          <a:xfrm>
            <a:off x="3635950" y="2159013"/>
            <a:ext cx="229500" cy="229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55"/>
          <p:cNvSpPr/>
          <p:nvPr/>
        </p:nvSpPr>
        <p:spPr>
          <a:xfrm>
            <a:off x="4803975" y="3186288"/>
            <a:ext cx="229500" cy="229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55"/>
          <p:cNvSpPr/>
          <p:nvPr/>
        </p:nvSpPr>
        <p:spPr>
          <a:xfrm>
            <a:off x="5486500" y="2257513"/>
            <a:ext cx="229500" cy="229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55"/>
          <p:cNvSpPr/>
          <p:nvPr/>
        </p:nvSpPr>
        <p:spPr>
          <a:xfrm>
            <a:off x="6021250" y="2721913"/>
            <a:ext cx="229500" cy="229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55"/>
          <p:cNvSpPr/>
          <p:nvPr/>
        </p:nvSpPr>
        <p:spPr>
          <a:xfrm>
            <a:off x="7435525" y="2799313"/>
            <a:ext cx="229500" cy="229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55"/>
          <p:cNvSpPr/>
          <p:nvPr/>
        </p:nvSpPr>
        <p:spPr>
          <a:xfrm>
            <a:off x="7498875" y="3739038"/>
            <a:ext cx="229500" cy="229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Rectangle: Rounded Corners 3">
            <a:extLst>
              <a:ext uri="{FF2B5EF4-FFF2-40B4-BE49-F238E27FC236}">
                <a16:creationId xmlns:a16="http://schemas.microsoft.com/office/drawing/2014/main" id="{E3B2D2B1-DE12-44E0-AAC9-367B834322ED}"/>
              </a:ext>
            </a:extLst>
          </p:cNvPr>
          <p:cNvSpPr/>
          <p:nvPr/>
        </p:nvSpPr>
        <p:spPr>
          <a:xfrm>
            <a:off x="980803" y="965957"/>
            <a:ext cx="2655147" cy="6998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bg1"/>
                </a:solidFill>
              </a:rPr>
              <a:t>Classes</a:t>
            </a:r>
          </a:p>
        </p:txBody>
      </p:sp>
      <p:sp>
        <p:nvSpPr>
          <p:cNvPr id="5" name="TextBox 4">
            <a:extLst>
              <a:ext uri="{FF2B5EF4-FFF2-40B4-BE49-F238E27FC236}">
                <a16:creationId xmlns:a16="http://schemas.microsoft.com/office/drawing/2014/main" id="{398E68B3-C034-4E5E-B1FA-9096704104B8}"/>
              </a:ext>
            </a:extLst>
          </p:cNvPr>
          <p:cNvSpPr txBox="1"/>
          <p:nvPr/>
        </p:nvSpPr>
        <p:spPr>
          <a:xfrm>
            <a:off x="1161234" y="2099733"/>
            <a:ext cx="2342901" cy="1815882"/>
          </a:xfrm>
          <a:prstGeom prst="rect">
            <a:avLst/>
          </a:prstGeom>
          <a:noFill/>
        </p:spPr>
        <p:txBody>
          <a:bodyPr wrap="square" rtlCol="0">
            <a:spAutoFit/>
          </a:bodyPr>
          <a:lstStyle/>
          <a:p>
            <a:r>
              <a:rPr lang="en-US" sz="1400" b="1" dirty="0">
                <a:solidFill>
                  <a:schemeClr val="accent6"/>
                </a:solidFill>
              </a:rPr>
              <a:t>we have made:-</a:t>
            </a:r>
          </a:p>
          <a:p>
            <a:pPr marL="285750" indent="-285750">
              <a:buFont typeface="Arial" panose="020B0604020202020204" pitchFamily="34" charset="0"/>
              <a:buChar char="•"/>
            </a:pPr>
            <a:r>
              <a:rPr lang="en-US" sz="1400" b="1" dirty="0">
                <a:solidFill>
                  <a:schemeClr val="accent6"/>
                </a:solidFill>
              </a:rPr>
              <a:t> model classes for each user( doctor, patient, pharmacy, </a:t>
            </a:r>
            <a:r>
              <a:rPr lang="en-US" sz="1400" b="1" dirty="0" err="1">
                <a:solidFill>
                  <a:schemeClr val="accent6"/>
                </a:solidFill>
              </a:rPr>
              <a:t>X_RayLab</a:t>
            </a:r>
            <a:r>
              <a:rPr lang="en-US" sz="1400" b="1" dirty="0">
                <a:solidFill>
                  <a:schemeClr val="accent6"/>
                </a:solidFill>
              </a:rPr>
              <a:t>, </a:t>
            </a:r>
            <a:r>
              <a:rPr lang="en-US" sz="1400" b="1" dirty="0" err="1">
                <a:solidFill>
                  <a:schemeClr val="accent6"/>
                </a:solidFill>
              </a:rPr>
              <a:t>TestLab</a:t>
            </a:r>
            <a:r>
              <a:rPr lang="en-US" sz="1400" b="1" dirty="0">
                <a:solidFill>
                  <a:schemeClr val="accent6"/>
                </a:solidFill>
              </a:rPr>
              <a:t>)</a:t>
            </a:r>
          </a:p>
          <a:p>
            <a:pPr marL="285750" indent="-285750">
              <a:buFont typeface="Arial" panose="020B0604020202020204" pitchFamily="34" charset="0"/>
              <a:buChar char="•"/>
            </a:pPr>
            <a:r>
              <a:rPr lang="en-US" sz="1400" b="1" dirty="0">
                <a:solidFill>
                  <a:schemeClr val="accent6"/>
                </a:solidFill>
              </a:rPr>
              <a:t>and classes that map on model classes </a:t>
            </a:r>
          </a:p>
          <a:p>
            <a:endParaRPr lang="en-US" b="1" dirty="0">
              <a:solidFill>
                <a:schemeClr val="accent6"/>
              </a:solidFill>
            </a:endParaRPr>
          </a:p>
        </p:txBody>
      </p:sp>
      <p:pic>
        <p:nvPicPr>
          <p:cNvPr id="3" name="Picture 2">
            <a:extLst>
              <a:ext uri="{FF2B5EF4-FFF2-40B4-BE49-F238E27FC236}">
                <a16:creationId xmlns:a16="http://schemas.microsoft.com/office/drawing/2014/main" id="{01D239C4-08F1-CF92-4796-7233617E14C1}"/>
              </a:ext>
            </a:extLst>
          </p:cNvPr>
          <p:cNvPicPr>
            <a:picLocks noChangeAspect="1"/>
          </p:cNvPicPr>
          <p:nvPr/>
        </p:nvPicPr>
        <p:blipFill>
          <a:blip r:embed="rId3"/>
          <a:stretch>
            <a:fillRect/>
          </a:stretch>
        </p:blipFill>
        <p:spPr>
          <a:xfrm>
            <a:off x="5751264" y="60960"/>
            <a:ext cx="3330983" cy="5021580"/>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51921D-5C5A-3C88-5EE5-0ADEBFDDE174}"/>
              </a:ext>
            </a:extLst>
          </p:cNvPr>
          <p:cNvSpPr>
            <a:spLocks noGrp="1"/>
          </p:cNvSpPr>
          <p:nvPr>
            <p:ph type="title"/>
          </p:nvPr>
        </p:nvSpPr>
        <p:spPr/>
        <p:txBody>
          <a:bodyPr/>
          <a:lstStyle/>
          <a:p>
            <a:r>
              <a:rPr lang="en-US" dirty="0"/>
              <a:t>Controllers</a:t>
            </a:r>
            <a:br>
              <a:rPr lang="en-US" dirty="0"/>
            </a:br>
            <a:endParaRPr lang="en-US" dirty="0"/>
          </a:p>
        </p:txBody>
      </p:sp>
      <p:pic>
        <p:nvPicPr>
          <p:cNvPr id="3" name="Picture 2">
            <a:extLst>
              <a:ext uri="{FF2B5EF4-FFF2-40B4-BE49-F238E27FC236}">
                <a16:creationId xmlns:a16="http://schemas.microsoft.com/office/drawing/2014/main" id="{B332F0C3-12AE-965B-3FDE-2D1C6B456A95}"/>
              </a:ext>
            </a:extLst>
          </p:cNvPr>
          <p:cNvPicPr>
            <a:picLocks noChangeAspect="1"/>
          </p:cNvPicPr>
          <p:nvPr/>
        </p:nvPicPr>
        <p:blipFill>
          <a:blip r:embed="rId2"/>
          <a:stretch>
            <a:fillRect/>
          </a:stretch>
        </p:blipFill>
        <p:spPr>
          <a:xfrm>
            <a:off x="2396490" y="1137427"/>
            <a:ext cx="4351020" cy="3413699"/>
          </a:xfrm>
          <a:prstGeom prst="rect">
            <a:avLst/>
          </a:prstGeom>
        </p:spPr>
      </p:pic>
    </p:spTree>
    <p:extLst>
      <p:ext uri="{BB962C8B-B14F-4D97-AF65-F5344CB8AC3E}">
        <p14:creationId xmlns:p14="http://schemas.microsoft.com/office/powerpoint/2010/main" val="296376324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031"/>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0310D774-3701-4B0E-AAF1-C91438C9444F}"/>
              </a:ext>
            </a:extLst>
          </p:cNvPr>
          <p:cNvSpPr/>
          <p:nvPr/>
        </p:nvSpPr>
        <p:spPr>
          <a:xfrm>
            <a:off x="717973" y="440267"/>
            <a:ext cx="2120054" cy="54186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User class</a:t>
            </a:r>
          </a:p>
        </p:txBody>
      </p:sp>
      <p:sp>
        <p:nvSpPr>
          <p:cNvPr id="5" name="TextBox 4">
            <a:extLst>
              <a:ext uri="{FF2B5EF4-FFF2-40B4-BE49-F238E27FC236}">
                <a16:creationId xmlns:a16="http://schemas.microsoft.com/office/drawing/2014/main" id="{CE3210BE-DC6F-4005-A186-E8F85854DCD3}"/>
              </a:ext>
            </a:extLst>
          </p:cNvPr>
          <p:cNvSpPr txBox="1"/>
          <p:nvPr/>
        </p:nvSpPr>
        <p:spPr>
          <a:xfrm>
            <a:off x="413173" y="1496906"/>
            <a:ext cx="3007360" cy="1815882"/>
          </a:xfrm>
          <a:prstGeom prst="rect">
            <a:avLst/>
          </a:prstGeom>
          <a:noFill/>
        </p:spPr>
        <p:txBody>
          <a:bodyPr wrap="square" rtlCol="0">
            <a:spAutoFit/>
          </a:bodyPr>
          <a:lstStyle/>
          <a:p>
            <a:pPr marL="285750" indent="-285750">
              <a:buFont typeface="Arial" panose="020B0604020202020204" pitchFamily="34" charset="0"/>
              <a:buChar char="•"/>
            </a:pPr>
            <a:r>
              <a:rPr lang="en-US" sz="1600" b="1" dirty="0">
                <a:solidFill>
                  <a:schemeClr val="accent6"/>
                </a:solidFill>
                <a:latin typeface="+mn-lt"/>
              </a:rPr>
              <a:t>user class is a base class for both these classes:-</a:t>
            </a:r>
          </a:p>
          <a:p>
            <a:pPr marL="171450" indent="-171450">
              <a:buFont typeface="Arial" panose="020B0604020202020204" pitchFamily="34" charset="0"/>
              <a:buChar char="•"/>
            </a:pPr>
            <a:r>
              <a:rPr lang="en-US" sz="1600" b="1" dirty="0">
                <a:solidFill>
                  <a:schemeClr val="accent6"/>
                </a:solidFill>
                <a:latin typeface="+mn-lt"/>
              </a:rPr>
              <a:t> Doctor  </a:t>
            </a:r>
          </a:p>
          <a:p>
            <a:pPr marL="171450" indent="-171450">
              <a:buFont typeface="Arial" panose="020B0604020202020204" pitchFamily="34" charset="0"/>
              <a:buChar char="•"/>
            </a:pPr>
            <a:r>
              <a:rPr lang="en-US" sz="1600" b="1" dirty="0">
                <a:solidFill>
                  <a:schemeClr val="accent6"/>
                </a:solidFill>
                <a:latin typeface="+mn-lt"/>
              </a:rPr>
              <a:t>Patient</a:t>
            </a:r>
          </a:p>
          <a:p>
            <a:pPr marL="171450" indent="-171450">
              <a:buFont typeface="Arial" panose="020B0604020202020204" pitchFamily="34" charset="0"/>
              <a:buChar char="•"/>
            </a:pPr>
            <a:r>
              <a:rPr lang="en-US" sz="1600" b="1" dirty="0">
                <a:solidFill>
                  <a:schemeClr val="accent6"/>
                </a:solidFill>
                <a:latin typeface="+mn-lt"/>
              </a:rPr>
              <a:t> </a:t>
            </a:r>
            <a:r>
              <a:rPr lang="en-US" sz="1600" b="1" dirty="0" err="1">
                <a:solidFill>
                  <a:schemeClr val="accent6"/>
                </a:solidFill>
                <a:latin typeface="+mn-lt"/>
              </a:rPr>
              <a:t>TestLab</a:t>
            </a:r>
            <a:r>
              <a:rPr lang="en-US" sz="1600" b="1" dirty="0">
                <a:solidFill>
                  <a:schemeClr val="accent6"/>
                </a:solidFill>
                <a:latin typeface="+mn-lt"/>
              </a:rPr>
              <a:t> </a:t>
            </a:r>
          </a:p>
          <a:p>
            <a:pPr marL="171450" indent="-171450">
              <a:buFont typeface="Arial" panose="020B0604020202020204" pitchFamily="34" charset="0"/>
              <a:buChar char="•"/>
            </a:pPr>
            <a:r>
              <a:rPr lang="en-US" sz="1600" b="1" dirty="0">
                <a:solidFill>
                  <a:schemeClr val="accent6"/>
                </a:solidFill>
                <a:latin typeface="+mn-lt"/>
              </a:rPr>
              <a:t>Pharmacy</a:t>
            </a:r>
          </a:p>
          <a:p>
            <a:pPr marL="171450" indent="-171450">
              <a:buFont typeface="Arial" panose="020B0604020202020204" pitchFamily="34" charset="0"/>
              <a:buChar char="•"/>
            </a:pPr>
            <a:r>
              <a:rPr lang="en-US" sz="1600" b="1" dirty="0" err="1">
                <a:solidFill>
                  <a:schemeClr val="accent6"/>
                </a:solidFill>
                <a:latin typeface="+mn-lt"/>
              </a:rPr>
              <a:t>X_RayLab</a:t>
            </a:r>
            <a:endParaRPr lang="en-US" sz="1600" b="1" dirty="0">
              <a:solidFill>
                <a:schemeClr val="accent6"/>
              </a:solidFill>
              <a:latin typeface="+mn-lt"/>
            </a:endParaRPr>
          </a:p>
        </p:txBody>
      </p:sp>
      <p:pic>
        <p:nvPicPr>
          <p:cNvPr id="37" name="Picture 36">
            <a:extLst>
              <a:ext uri="{FF2B5EF4-FFF2-40B4-BE49-F238E27FC236}">
                <a16:creationId xmlns:a16="http://schemas.microsoft.com/office/drawing/2014/main" id="{0ED94F46-EB00-4796-B84F-B82EB0177EC0}"/>
              </a:ext>
            </a:extLst>
          </p:cNvPr>
          <p:cNvPicPr>
            <a:picLocks noChangeAspect="1"/>
          </p:cNvPicPr>
          <p:nvPr/>
        </p:nvPicPr>
        <p:blipFill>
          <a:blip r:embed="rId3"/>
          <a:stretch>
            <a:fillRect/>
          </a:stretch>
        </p:blipFill>
        <p:spPr>
          <a:xfrm>
            <a:off x="5424055" y="196427"/>
            <a:ext cx="3502088" cy="1719958"/>
          </a:xfrm>
          <a:prstGeom prst="rect">
            <a:avLst/>
          </a:prstGeom>
        </p:spPr>
      </p:pic>
      <p:pic>
        <p:nvPicPr>
          <p:cNvPr id="38" name="Picture 37">
            <a:extLst>
              <a:ext uri="{FF2B5EF4-FFF2-40B4-BE49-F238E27FC236}">
                <a16:creationId xmlns:a16="http://schemas.microsoft.com/office/drawing/2014/main" id="{5C3990AE-F6D9-4AFC-A84E-12C9C655FA1A}"/>
              </a:ext>
            </a:extLst>
          </p:cNvPr>
          <p:cNvPicPr>
            <a:picLocks noChangeAspect="1"/>
          </p:cNvPicPr>
          <p:nvPr/>
        </p:nvPicPr>
        <p:blipFill>
          <a:blip r:embed="rId4"/>
          <a:stretch>
            <a:fillRect/>
          </a:stretch>
        </p:blipFill>
        <p:spPr>
          <a:xfrm>
            <a:off x="5421591" y="1997735"/>
            <a:ext cx="3504551" cy="1315053"/>
          </a:xfrm>
          <a:prstGeom prst="rect">
            <a:avLst/>
          </a:prstGeom>
        </p:spPr>
      </p:pic>
      <p:pic>
        <p:nvPicPr>
          <p:cNvPr id="39" name="Picture 38">
            <a:extLst>
              <a:ext uri="{FF2B5EF4-FFF2-40B4-BE49-F238E27FC236}">
                <a16:creationId xmlns:a16="http://schemas.microsoft.com/office/drawing/2014/main" id="{FA8D72B7-230B-4EFC-834A-194C2E91DD42}"/>
              </a:ext>
            </a:extLst>
          </p:cNvPr>
          <p:cNvPicPr>
            <a:picLocks noChangeAspect="1"/>
          </p:cNvPicPr>
          <p:nvPr/>
        </p:nvPicPr>
        <p:blipFill>
          <a:blip r:embed="rId5"/>
          <a:stretch>
            <a:fillRect/>
          </a:stretch>
        </p:blipFill>
        <p:spPr>
          <a:xfrm>
            <a:off x="5421591" y="3462204"/>
            <a:ext cx="3504551" cy="1484870"/>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066"/>
        <p:cNvGrpSpPr/>
        <p:nvPr/>
      </p:nvGrpSpPr>
      <p:grpSpPr>
        <a:xfrm>
          <a:off x="0" y="0"/>
          <a:ext cx="0" cy="0"/>
          <a:chOff x="0" y="0"/>
          <a:chExt cx="0" cy="0"/>
        </a:xfrm>
      </p:grpSpPr>
      <p:sp>
        <p:nvSpPr>
          <p:cNvPr id="12" name="Rectangle: Rounded Corners 11">
            <a:extLst>
              <a:ext uri="{FF2B5EF4-FFF2-40B4-BE49-F238E27FC236}">
                <a16:creationId xmlns:a16="http://schemas.microsoft.com/office/drawing/2014/main" id="{AB124D29-38F8-45B2-A896-5505AE5DBD21}"/>
              </a:ext>
            </a:extLst>
          </p:cNvPr>
          <p:cNvSpPr/>
          <p:nvPr/>
        </p:nvSpPr>
        <p:spPr>
          <a:xfrm>
            <a:off x="5455919" y="1126068"/>
            <a:ext cx="3627121" cy="82634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a:solidFill>
                  <a:schemeClr val="bg1"/>
                </a:solidFill>
              </a:rPr>
              <a:t>ApplicationDBContext.cs</a:t>
            </a:r>
            <a:endParaRPr lang="en-US" sz="2400" dirty="0">
              <a:solidFill>
                <a:schemeClr val="bg1"/>
              </a:solidFill>
            </a:endParaRPr>
          </a:p>
        </p:txBody>
      </p:sp>
      <p:pic>
        <p:nvPicPr>
          <p:cNvPr id="3" name="Picture 2">
            <a:extLst>
              <a:ext uri="{FF2B5EF4-FFF2-40B4-BE49-F238E27FC236}">
                <a16:creationId xmlns:a16="http://schemas.microsoft.com/office/drawing/2014/main" id="{21888796-3787-5474-23D3-022615C7DBBC}"/>
              </a:ext>
            </a:extLst>
          </p:cNvPr>
          <p:cNvPicPr>
            <a:picLocks noChangeAspect="1"/>
          </p:cNvPicPr>
          <p:nvPr/>
        </p:nvPicPr>
        <p:blipFill>
          <a:blip r:embed="rId3"/>
          <a:stretch>
            <a:fillRect/>
          </a:stretch>
        </p:blipFill>
        <p:spPr>
          <a:xfrm>
            <a:off x="161116" y="0"/>
            <a:ext cx="5212819" cy="5143500"/>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EC8F5B-C60A-5034-8693-E3F508D101F5}"/>
              </a:ext>
            </a:extLst>
          </p:cNvPr>
          <p:cNvSpPr>
            <a:spLocks noGrp="1"/>
          </p:cNvSpPr>
          <p:nvPr>
            <p:ph type="title"/>
          </p:nvPr>
        </p:nvSpPr>
        <p:spPr/>
        <p:txBody>
          <a:bodyPr/>
          <a:lstStyle/>
          <a:p>
            <a:r>
              <a:rPr lang="en-US" dirty="0"/>
              <a:t>Account Controller</a:t>
            </a:r>
            <a:br>
              <a:rPr lang="en-US" dirty="0"/>
            </a:br>
            <a:endParaRPr lang="en-US" dirty="0"/>
          </a:p>
        </p:txBody>
      </p:sp>
      <p:pic>
        <p:nvPicPr>
          <p:cNvPr id="4" name="Picture 3">
            <a:extLst>
              <a:ext uri="{FF2B5EF4-FFF2-40B4-BE49-F238E27FC236}">
                <a16:creationId xmlns:a16="http://schemas.microsoft.com/office/drawing/2014/main" id="{C034DA7A-182B-2617-D6CA-50208E012C35}"/>
              </a:ext>
            </a:extLst>
          </p:cNvPr>
          <p:cNvPicPr>
            <a:picLocks noChangeAspect="1"/>
          </p:cNvPicPr>
          <p:nvPr/>
        </p:nvPicPr>
        <p:blipFill>
          <a:blip r:embed="rId2"/>
          <a:stretch>
            <a:fillRect/>
          </a:stretch>
        </p:blipFill>
        <p:spPr>
          <a:xfrm>
            <a:off x="2296478" y="1045742"/>
            <a:ext cx="4551043" cy="3587388"/>
          </a:xfrm>
          <a:prstGeom prst="rect">
            <a:avLst/>
          </a:prstGeom>
        </p:spPr>
      </p:pic>
    </p:spTree>
    <p:extLst>
      <p:ext uri="{BB962C8B-B14F-4D97-AF65-F5344CB8AC3E}">
        <p14:creationId xmlns:p14="http://schemas.microsoft.com/office/powerpoint/2010/main" val="258163521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4A7DF1-6E31-7451-6310-CBDD43CCA9F1}"/>
              </a:ext>
            </a:extLst>
          </p:cNvPr>
          <p:cNvSpPr>
            <a:spLocks noGrp="1"/>
          </p:cNvSpPr>
          <p:nvPr>
            <p:ph type="title"/>
          </p:nvPr>
        </p:nvSpPr>
        <p:spPr/>
        <p:txBody>
          <a:bodyPr/>
          <a:lstStyle/>
          <a:p>
            <a:r>
              <a:rPr lang="en-US" dirty="0"/>
              <a:t>Doctors Controller</a:t>
            </a:r>
          </a:p>
        </p:txBody>
      </p:sp>
      <p:pic>
        <p:nvPicPr>
          <p:cNvPr id="4" name="Picture 3">
            <a:extLst>
              <a:ext uri="{FF2B5EF4-FFF2-40B4-BE49-F238E27FC236}">
                <a16:creationId xmlns:a16="http://schemas.microsoft.com/office/drawing/2014/main" id="{CCBAEB40-766D-8764-2528-2480A95AFFA8}"/>
              </a:ext>
            </a:extLst>
          </p:cNvPr>
          <p:cNvPicPr>
            <a:picLocks noChangeAspect="1"/>
          </p:cNvPicPr>
          <p:nvPr/>
        </p:nvPicPr>
        <p:blipFill>
          <a:blip r:embed="rId2"/>
          <a:stretch>
            <a:fillRect/>
          </a:stretch>
        </p:blipFill>
        <p:spPr>
          <a:xfrm>
            <a:off x="1392660" y="1003708"/>
            <a:ext cx="6145799" cy="4016587"/>
          </a:xfrm>
          <a:prstGeom prst="rect">
            <a:avLst/>
          </a:prstGeom>
        </p:spPr>
      </p:pic>
    </p:spTree>
    <p:extLst>
      <p:ext uri="{BB962C8B-B14F-4D97-AF65-F5344CB8AC3E}">
        <p14:creationId xmlns:p14="http://schemas.microsoft.com/office/powerpoint/2010/main" val="26004050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2766A9-BE9C-2E82-B90D-B642F4BF6B63}"/>
              </a:ext>
            </a:extLst>
          </p:cNvPr>
          <p:cNvSpPr>
            <a:spLocks noGrp="1"/>
          </p:cNvSpPr>
          <p:nvPr>
            <p:ph type="title"/>
          </p:nvPr>
        </p:nvSpPr>
        <p:spPr>
          <a:xfrm>
            <a:off x="540000" y="56725"/>
            <a:ext cx="8064000" cy="572700"/>
          </a:xfrm>
        </p:spPr>
        <p:txBody>
          <a:bodyPr/>
          <a:lstStyle/>
          <a:p>
            <a:r>
              <a:rPr lang="en-US" dirty="0"/>
              <a:t>Drug Controller</a:t>
            </a:r>
          </a:p>
        </p:txBody>
      </p:sp>
      <p:pic>
        <p:nvPicPr>
          <p:cNvPr id="4" name="Picture 3">
            <a:extLst>
              <a:ext uri="{FF2B5EF4-FFF2-40B4-BE49-F238E27FC236}">
                <a16:creationId xmlns:a16="http://schemas.microsoft.com/office/drawing/2014/main" id="{54D49B41-EA97-DA4F-6C7D-D9C38698989C}"/>
              </a:ext>
            </a:extLst>
          </p:cNvPr>
          <p:cNvPicPr>
            <a:picLocks noChangeAspect="1"/>
          </p:cNvPicPr>
          <p:nvPr/>
        </p:nvPicPr>
        <p:blipFill>
          <a:blip r:embed="rId2"/>
          <a:stretch>
            <a:fillRect/>
          </a:stretch>
        </p:blipFill>
        <p:spPr>
          <a:xfrm>
            <a:off x="1625600" y="765387"/>
            <a:ext cx="5774949" cy="4321388"/>
          </a:xfrm>
          <a:prstGeom prst="rect">
            <a:avLst/>
          </a:prstGeom>
        </p:spPr>
      </p:pic>
    </p:spTree>
    <p:extLst>
      <p:ext uri="{BB962C8B-B14F-4D97-AF65-F5344CB8AC3E}">
        <p14:creationId xmlns:p14="http://schemas.microsoft.com/office/powerpoint/2010/main" val="328822389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F26A7B-CCD7-5251-448D-C3DF7AB23BDB}"/>
              </a:ext>
            </a:extLst>
          </p:cNvPr>
          <p:cNvSpPr>
            <a:spLocks noGrp="1"/>
          </p:cNvSpPr>
          <p:nvPr>
            <p:ph type="title"/>
          </p:nvPr>
        </p:nvSpPr>
        <p:spPr>
          <a:xfrm>
            <a:off x="540000" y="105889"/>
            <a:ext cx="8064000" cy="572700"/>
          </a:xfrm>
        </p:spPr>
        <p:txBody>
          <a:bodyPr/>
          <a:lstStyle/>
          <a:p>
            <a:r>
              <a:rPr lang="en-US" dirty="0"/>
              <a:t>Image Controller</a:t>
            </a:r>
          </a:p>
        </p:txBody>
      </p:sp>
      <p:pic>
        <p:nvPicPr>
          <p:cNvPr id="4" name="Picture 3">
            <a:extLst>
              <a:ext uri="{FF2B5EF4-FFF2-40B4-BE49-F238E27FC236}">
                <a16:creationId xmlns:a16="http://schemas.microsoft.com/office/drawing/2014/main" id="{79CA947A-1BE6-A7C7-8F4E-E155747071BB}"/>
              </a:ext>
            </a:extLst>
          </p:cNvPr>
          <p:cNvPicPr>
            <a:picLocks noChangeAspect="1"/>
          </p:cNvPicPr>
          <p:nvPr/>
        </p:nvPicPr>
        <p:blipFill>
          <a:blip r:embed="rId2"/>
          <a:stretch>
            <a:fillRect/>
          </a:stretch>
        </p:blipFill>
        <p:spPr>
          <a:xfrm>
            <a:off x="1066281" y="858464"/>
            <a:ext cx="7011438" cy="4179147"/>
          </a:xfrm>
          <a:prstGeom prst="rect">
            <a:avLst/>
          </a:prstGeom>
        </p:spPr>
      </p:pic>
    </p:spTree>
    <p:extLst>
      <p:ext uri="{BB962C8B-B14F-4D97-AF65-F5344CB8AC3E}">
        <p14:creationId xmlns:p14="http://schemas.microsoft.com/office/powerpoint/2010/main" val="335996756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C11D78-D2C0-F894-4E52-5D0EF7FD3FEA}"/>
              </a:ext>
            </a:extLst>
          </p:cNvPr>
          <p:cNvSpPr>
            <a:spLocks noGrp="1"/>
          </p:cNvSpPr>
          <p:nvPr>
            <p:ph type="title"/>
          </p:nvPr>
        </p:nvSpPr>
        <p:spPr>
          <a:xfrm>
            <a:off x="540000" y="17835"/>
            <a:ext cx="8064000" cy="572700"/>
          </a:xfrm>
        </p:spPr>
        <p:txBody>
          <a:bodyPr/>
          <a:lstStyle/>
          <a:p>
            <a:r>
              <a:rPr lang="en-US" dirty="0"/>
              <a:t>Notifications Controller</a:t>
            </a:r>
          </a:p>
        </p:txBody>
      </p:sp>
      <p:pic>
        <p:nvPicPr>
          <p:cNvPr id="4" name="Picture 3">
            <a:extLst>
              <a:ext uri="{FF2B5EF4-FFF2-40B4-BE49-F238E27FC236}">
                <a16:creationId xmlns:a16="http://schemas.microsoft.com/office/drawing/2014/main" id="{66FC2B53-E61A-484B-5B29-F2640E237976}"/>
              </a:ext>
            </a:extLst>
          </p:cNvPr>
          <p:cNvPicPr>
            <a:picLocks noChangeAspect="1"/>
          </p:cNvPicPr>
          <p:nvPr/>
        </p:nvPicPr>
        <p:blipFill>
          <a:blip r:embed="rId2"/>
          <a:stretch>
            <a:fillRect/>
          </a:stretch>
        </p:blipFill>
        <p:spPr>
          <a:xfrm>
            <a:off x="982057" y="774699"/>
            <a:ext cx="6597379" cy="4219787"/>
          </a:xfrm>
          <a:prstGeom prst="rect">
            <a:avLst/>
          </a:prstGeom>
        </p:spPr>
      </p:pic>
    </p:spTree>
    <p:extLst>
      <p:ext uri="{BB962C8B-B14F-4D97-AF65-F5344CB8AC3E}">
        <p14:creationId xmlns:p14="http://schemas.microsoft.com/office/powerpoint/2010/main" val="33223633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90"/>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82FF6FDA-2223-4ADC-8499-8219D53E2704}"/>
              </a:ext>
            </a:extLst>
          </p:cNvPr>
          <p:cNvSpPr/>
          <p:nvPr/>
        </p:nvSpPr>
        <p:spPr>
          <a:xfrm>
            <a:off x="1293020" y="1143000"/>
            <a:ext cx="1950243" cy="35004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Problems to solve</a:t>
            </a:r>
          </a:p>
        </p:txBody>
      </p:sp>
      <p:sp>
        <p:nvSpPr>
          <p:cNvPr id="12" name="TextBox 11">
            <a:extLst>
              <a:ext uri="{FF2B5EF4-FFF2-40B4-BE49-F238E27FC236}">
                <a16:creationId xmlns:a16="http://schemas.microsoft.com/office/drawing/2014/main" id="{FDBD9C6E-B498-432E-BA26-F8E39B840C38}"/>
              </a:ext>
            </a:extLst>
          </p:cNvPr>
          <p:cNvSpPr txBox="1"/>
          <p:nvPr/>
        </p:nvSpPr>
        <p:spPr>
          <a:xfrm>
            <a:off x="1243013" y="1628775"/>
            <a:ext cx="7015162" cy="1169551"/>
          </a:xfrm>
          <a:prstGeom prst="rect">
            <a:avLst/>
          </a:prstGeom>
          <a:noFill/>
        </p:spPr>
        <p:txBody>
          <a:bodyPr wrap="square" rtlCol="0">
            <a:spAutoFit/>
          </a:bodyPr>
          <a:lstStyle/>
          <a:p>
            <a:pPr marL="285750" indent="-285750">
              <a:buFont typeface="Arial" panose="020B0604020202020204" pitchFamily="34" charset="0"/>
              <a:buChar char="•"/>
            </a:pPr>
            <a:r>
              <a:rPr lang="en-US" dirty="0"/>
              <a:t>Medical data loss problem</a:t>
            </a:r>
          </a:p>
          <a:p>
            <a:pPr marL="285750" indent="-285750">
              <a:buFont typeface="Arial" panose="020B0604020202020204" pitchFamily="34" charset="0"/>
              <a:buChar char="•"/>
            </a:pPr>
            <a:r>
              <a:rPr lang="en-US" dirty="0"/>
              <a:t>The problem of losing the quality of medical X-rays</a:t>
            </a:r>
          </a:p>
          <a:p>
            <a:pPr marL="285750" indent="-285750">
              <a:buFont typeface="Arial" panose="020B0604020202020204" pitchFamily="34" charset="0"/>
              <a:buChar char="•"/>
            </a:pPr>
            <a:r>
              <a:rPr lang="en-US" dirty="0"/>
              <a:t>It saves space used by paper data</a:t>
            </a:r>
          </a:p>
          <a:p>
            <a:pPr marL="285750" indent="-285750">
              <a:buFont typeface="Arial" panose="020B0604020202020204" pitchFamily="34" charset="0"/>
              <a:buChar char="•"/>
            </a:pPr>
            <a:r>
              <a:rPr lang="en-US" dirty="0"/>
              <a:t>Gives fast access to user’s medical history</a:t>
            </a:r>
          </a:p>
          <a:p>
            <a:pPr marL="285750" indent="-285750">
              <a:buFont typeface="Arial" panose="020B0604020202020204" pitchFamily="34" charset="0"/>
              <a:buChar char="•"/>
            </a:pPr>
            <a:endParaRPr lang="en-US"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2DC356-0C5F-2A81-211B-03C96C2C8E86}"/>
              </a:ext>
            </a:extLst>
          </p:cNvPr>
          <p:cNvSpPr>
            <a:spLocks noGrp="1"/>
          </p:cNvSpPr>
          <p:nvPr>
            <p:ph type="title"/>
          </p:nvPr>
        </p:nvSpPr>
        <p:spPr>
          <a:xfrm>
            <a:off x="411307" y="94881"/>
            <a:ext cx="8064000" cy="572700"/>
          </a:xfrm>
        </p:spPr>
        <p:txBody>
          <a:bodyPr/>
          <a:lstStyle/>
          <a:p>
            <a:r>
              <a:rPr lang="en-US" dirty="0" err="1"/>
              <a:t>Patient_test</a:t>
            </a:r>
            <a:r>
              <a:rPr lang="en-US" dirty="0"/>
              <a:t> Controller</a:t>
            </a:r>
          </a:p>
        </p:txBody>
      </p:sp>
      <p:pic>
        <p:nvPicPr>
          <p:cNvPr id="4" name="Picture 3">
            <a:extLst>
              <a:ext uri="{FF2B5EF4-FFF2-40B4-BE49-F238E27FC236}">
                <a16:creationId xmlns:a16="http://schemas.microsoft.com/office/drawing/2014/main" id="{6B208B8A-44C0-F8BA-0A1A-77FA90C4476F}"/>
              </a:ext>
            </a:extLst>
          </p:cNvPr>
          <p:cNvPicPr>
            <a:picLocks noChangeAspect="1"/>
          </p:cNvPicPr>
          <p:nvPr/>
        </p:nvPicPr>
        <p:blipFill>
          <a:blip r:embed="rId2"/>
          <a:stretch>
            <a:fillRect/>
          </a:stretch>
        </p:blipFill>
        <p:spPr>
          <a:xfrm>
            <a:off x="1055298" y="887307"/>
            <a:ext cx="7033403" cy="4165600"/>
          </a:xfrm>
          <a:prstGeom prst="rect">
            <a:avLst/>
          </a:prstGeom>
        </p:spPr>
      </p:pic>
    </p:spTree>
    <p:extLst>
      <p:ext uri="{BB962C8B-B14F-4D97-AF65-F5344CB8AC3E}">
        <p14:creationId xmlns:p14="http://schemas.microsoft.com/office/powerpoint/2010/main" val="277591321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3A2AD6-24CC-AC44-85CF-4A47358B0FB4}"/>
              </a:ext>
            </a:extLst>
          </p:cNvPr>
          <p:cNvSpPr>
            <a:spLocks noGrp="1"/>
          </p:cNvSpPr>
          <p:nvPr>
            <p:ph type="title"/>
          </p:nvPr>
        </p:nvSpPr>
        <p:spPr/>
        <p:txBody>
          <a:bodyPr/>
          <a:lstStyle/>
          <a:p>
            <a:r>
              <a:rPr lang="en-US" dirty="0" err="1"/>
              <a:t>Patient_Xray</a:t>
            </a:r>
            <a:r>
              <a:rPr lang="en-US" dirty="0"/>
              <a:t> Controller</a:t>
            </a:r>
          </a:p>
        </p:txBody>
      </p:sp>
      <p:pic>
        <p:nvPicPr>
          <p:cNvPr id="4" name="Picture 3">
            <a:extLst>
              <a:ext uri="{FF2B5EF4-FFF2-40B4-BE49-F238E27FC236}">
                <a16:creationId xmlns:a16="http://schemas.microsoft.com/office/drawing/2014/main" id="{43626E5A-15C7-9485-06C8-DED46A418E1F}"/>
              </a:ext>
            </a:extLst>
          </p:cNvPr>
          <p:cNvPicPr>
            <a:picLocks noChangeAspect="1"/>
          </p:cNvPicPr>
          <p:nvPr/>
        </p:nvPicPr>
        <p:blipFill>
          <a:blip r:embed="rId2"/>
          <a:stretch>
            <a:fillRect/>
          </a:stretch>
        </p:blipFill>
        <p:spPr>
          <a:xfrm>
            <a:off x="835899" y="1069975"/>
            <a:ext cx="7472202" cy="3888105"/>
          </a:xfrm>
          <a:prstGeom prst="rect">
            <a:avLst/>
          </a:prstGeom>
        </p:spPr>
      </p:pic>
    </p:spTree>
    <p:extLst>
      <p:ext uri="{BB962C8B-B14F-4D97-AF65-F5344CB8AC3E}">
        <p14:creationId xmlns:p14="http://schemas.microsoft.com/office/powerpoint/2010/main" val="251222189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CFC0C2-E56A-C523-109B-F39C6857D3C2}"/>
              </a:ext>
            </a:extLst>
          </p:cNvPr>
          <p:cNvSpPr>
            <a:spLocks noGrp="1"/>
          </p:cNvSpPr>
          <p:nvPr>
            <p:ph type="title"/>
          </p:nvPr>
        </p:nvSpPr>
        <p:spPr>
          <a:xfrm>
            <a:off x="6055361" y="1568928"/>
            <a:ext cx="2203200" cy="1451979"/>
          </a:xfrm>
        </p:spPr>
        <p:txBody>
          <a:bodyPr/>
          <a:lstStyle/>
          <a:p>
            <a:r>
              <a:rPr lang="en-US" dirty="0"/>
              <a:t>Patient Controller</a:t>
            </a:r>
          </a:p>
        </p:txBody>
      </p:sp>
      <p:pic>
        <p:nvPicPr>
          <p:cNvPr id="4" name="Picture 3">
            <a:extLst>
              <a:ext uri="{FF2B5EF4-FFF2-40B4-BE49-F238E27FC236}">
                <a16:creationId xmlns:a16="http://schemas.microsoft.com/office/drawing/2014/main" id="{A2FC6568-CF98-F1CC-541E-E3BD83B2B791}"/>
              </a:ext>
            </a:extLst>
          </p:cNvPr>
          <p:cNvPicPr>
            <a:picLocks noChangeAspect="1"/>
          </p:cNvPicPr>
          <p:nvPr/>
        </p:nvPicPr>
        <p:blipFill>
          <a:blip r:embed="rId2"/>
          <a:stretch>
            <a:fillRect/>
          </a:stretch>
        </p:blipFill>
        <p:spPr>
          <a:xfrm>
            <a:off x="0" y="0"/>
            <a:ext cx="5449119" cy="5143500"/>
          </a:xfrm>
          <a:prstGeom prst="rect">
            <a:avLst/>
          </a:prstGeom>
        </p:spPr>
      </p:pic>
    </p:spTree>
    <p:extLst>
      <p:ext uri="{BB962C8B-B14F-4D97-AF65-F5344CB8AC3E}">
        <p14:creationId xmlns:p14="http://schemas.microsoft.com/office/powerpoint/2010/main" val="180387016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40E8E0-40EA-090F-68CE-55986D6EAF84}"/>
              </a:ext>
            </a:extLst>
          </p:cNvPr>
          <p:cNvSpPr>
            <a:spLocks noGrp="1"/>
          </p:cNvSpPr>
          <p:nvPr>
            <p:ph type="title"/>
          </p:nvPr>
        </p:nvSpPr>
        <p:spPr/>
        <p:txBody>
          <a:bodyPr/>
          <a:lstStyle/>
          <a:p>
            <a:r>
              <a:rPr lang="en-US" dirty="0"/>
              <a:t>Pharmacy Controller</a:t>
            </a:r>
          </a:p>
        </p:txBody>
      </p:sp>
      <p:pic>
        <p:nvPicPr>
          <p:cNvPr id="4" name="Picture 3">
            <a:extLst>
              <a:ext uri="{FF2B5EF4-FFF2-40B4-BE49-F238E27FC236}">
                <a16:creationId xmlns:a16="http://schemas.microsoft.com/office/drawing/2014/main" id="{19142239-14EE-5CCE-8E05-0DBD61F3598C}"/>
              </a:ext>
            </a:extLst>
          </p:cNvPr>
          <p:cNvPicPr>
            <a:picLocks noChangeAspect="1"/>
          </p:cNvPicPr>
          <p:nvPr/>
        </p:nvPicPr>
        <p:blipFill>
          <a:blip r:embed="rId2"/>
          <a:stretch>
            <a:fillRect/>
          </a:stretch>
        </p:blipFill>
        <p:spPr>
          <a:xfrm>
            <a:off x="426132" y="1118855"/>
            <a:ext cx="8291736" cy="3785038"/>
          </a:xfrm>
          <a:prstGeom prst="rect">
            <a:avLst/>
          </a:prstGeom>
        </p:spPr>
      </p:pic>
    </p:spTree>
    <p:extLst>
      <p:ext uri="{BB962C8B-B14F-4D97-AF65-F5344CB8AC3E}">
        <p14:creationId xmlns:p14="http://schemas.microsoft.com/office/powerpoint/2010/main" val="288032156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899C7D-22DB-D36D-9ECB-C5CCB4E25A1F}"/>
              </a:ext>
            </a:extLst>
          </p:cNvPr>
          <p:cNvSpPr>
            <a:spLocks noGrp="1"/>
          </p:cNvSpPr>
          <p:nvPr>
            <p:ph type="title"/>
          </p:nvPr>
        </p:nvSpPr>
        <p:spPr>
          <a:xfrm>
            <a:off x="6288707" y="1121888"/>
            <a:ext cx="2702560" cy="1844831"/>
          </a:xfrm>
        </p:spPr>
        <p:txBody>
          <a:bodyPr/>
          <a:lstStyle/>
          <a:p>
            <a:r>
              <a:rPr lang="en-US" sz="2800" dirty="0"/>
              <a:t>Prescriptions Controller</a:t>
            </a:r>
          </a:p>
        </p:txBody>
      </p:sp>
      <p:pic>
        <p:nvPicPr>
          <p:cNvPr id="4" name="Picture 3">
            <a:extLst>
              <a:ext uri="{FF2B5EF4-FFF2-40B4-BE49-F238E27FC236}">
                <a16:creationId xmlns:a16="http://schemas.microsoft.com/office/drawing/2014/main" id="{00F9E912-5CAA-E28E-9D13-5E12AEE0938B}"/>
              </a:ext>
            </a:extLst>
          </p:cNvPr>
          <p:cNvPicPr>
            <a:picLocks noChangeAspect="1"/>
          </p:cNvPicPr>
          <p:nvPr/>
        </p:nvPicPr>
        <p:blipFill>
          <a:blip r:embed="rId2"/>
          <a:stretch>
            <a:fillRect/>
          </a:stretch>
        </p:blipFill>
        <p:spPr>
          <a:xfrm>
            <a:off x="0" y="0"/>
            <a:ext cx="6288707" cy="5143500"/>
          </a:xfrm>
          <a:prstGeom prst="rect">
            <a:avLst/>
          </a:prstGeom>
        </p:spPr>
      </p:pic>
    </p:spTree>
    <p:extLst>
      <p:ext uri="{BB962C8B-B14F-4D97-AF65-F5344CB8AC3E}">
        <p14:creationId xmlns:p14="http://schemas.microsoft.com/office/powerpoint/2010/main" val="409676171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1388BC-6DF7-28DE-FB60-23155737869E}"/>
              </a:ext>
            </a:extLst>
          </p:cNvPr>
          <p:cNvSpPr>
            <a:spLocks noGrp="1"/>
          </p:cNvSpPr>
          <p:nvPr>
            <p:ph type="title"/>
          </p:nvPr>
        </p:nvSpPr>
        <p:spPr>
          <a:xfrm rot="20978486">
            <a:off x="540000" y="1607990"/>
            <a:ext cx="8064000" cy="1597545"/>
          </a:xfrm>
        </p:spPr>
        <p:txBody>
          <a:bodyPr/>
          <a:lstStyle/>
          <a:p>
            <a:r>
              <a:rPr lang="en-US" sz="8000" dirty="0"/>
              <a:t>Thanks.</a:t>
            </a:r>
          </a:p>
        </p:txBody>
      </p:sp>
    </p:spTree>
    <p:extLst>
      <p:ext uri="{BB962C8B-B14F-4D97-AF65-F5344CB8AC3E}">
        <p14:creationId xmlns:p14="http://schemas.microsoft.com/office/powerpoint/2010/main" val="14094495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97"/>
        <p:cNvGrpSpPr/>
        <p:nvPr/>
      </p:nvGrpSpPr>
      <p:grpSpPr>
        <a:xfrm>
          <a:off x="0" y="0"/>
          <a:ext cx="0" cy="0"/>
          <a:chOff x="0" y="0"/>
          <a:chExt cx="0" cy="0"/>
        </a:xfrm>
      </p:grpSpPr>
      <p:sp>
        <p:nvSpPr>
          <p:cNvPr id="8" name="TextBox 7">
            <a:extLst>
              <a:ext uri="{FF2B5EF4-FFF2-40B4-BE49-F238E27FC236}">
                <a16:creationId xmlns:a16="http://schemas.microsoft.com/office/drawing/2014/main" id="{86DD1938-C4DC-4E56-B8F5-A23902289487}"/>
              </a:ext>
            </a:extLst>
          </p:cNvPr>
          <p:cNvSpPr txBox="1"/>
          <p:nvPr/>
        </p:nvSpPr>
        <p:spPr>
          <a:xfrm>
            <a:off x="1064419" y="850106"/>
            <a:ext cx="7479506" cy="3908762"/>
          </a:xfrm>
          <a:prstGeom prst="rect">
            <a:avLst/>
          </a:prstGeom>
          <a:noFill/>
        </p:spPr>
        <p:txBody>
          <a:bodyPr wrap="square" rtlCol="0">
            <a:spAutoFit/>
          </a:bodyPr>
          <a:lstStyle/>
          <a:p>
            <a:r>
              <a:rPr lang="en-US" sz="1800" b="1" dirty="0"/>
              <a:t>We tried to solve the previous problems by creating this website “Hx Wallet”</a:t>
            </a:r>
            <a:r>
              <a:rPr lang="ar-EG" sz="1800" b="1" dirty="0"/>
              <a:t> </a:t>
            </a:r>
            <a:r>
              <a:rPr lang="en-US" sz="1800" b="1" dirty="0"/>
              <a:t> :</a:t>
            </a:r>
          </a:p>
          <a:p>
            <a:endParaRPr lang="en-US" sz="1800" b="1" dirty="0"/>
          </a:p>
          <a:p>
            <a:r>
              <a:rPr lang="en-US" sz="1600" dirty="0"/>
              <a:t>The site saves all Medical history data in it and can be accessed easily through the SSN </a:t>
            </a:r>
          </a:p>
          <a:p>
            <a:r>
              <a:rPr lang="en-US" sz="1600" dirty="0"/>
              <a:t>Seeing prescriptions, x-rays and analyzes added to your page and following up on the results of x-rays and tests</a:t>
            </a:r>
            <a:endParaRPr lang="ar-EG" sz="1600" dirty="0"/>
          </a:p>
          <a:p>
            <a:endParaRPr lang="en-US" sz="1600" dirty="0"/>
          </a:p>
          <a:p>
            <a:r>
              <a:rPr lang="en-US" sz="1600" b="1" dirty="0"/>
              <a:t>And to Know more about this website Functionality we need to Know the website users</a:t>
            </a:r>
          </a:p>
          <a:p>
            <a:endParaRPr lang="en-US" sz="1600" b="1" dirty="0"/>
          </a:p>
          <a:p>
            <a:r>
              <a:rPr lang="en-US" sz="1600" dirty="0"/>
              <a:t>This website has users represented in the doctor, the patient, the pharmacy, the analysis lab, the radiology lab</a:t>
            </a:r>
            <a:endParaRPr lang="ar-EG" sz="1600" dirty="0"/>
          </a:p>
          <a:p>
            <a:endParaRPr lang="en-US" sz="1600" dirty="0"/>
          </a:p>
          <a:p>
            <a:endParaRPr lang="en-US" sz="1800" b="1"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04"/>
        <p:cNvGrpSpPr/>
        <p:nvPr/>
      </p:nvGrpSpPr>
      <p:grpSpPr>
        <a:xfrm>
          <a:off x="0" y="0"/>
          <a:ext cx="0" cy="0"/>
          <a:chOff x="0" y="0"/>
          <a:chExt cx="0" cy="0"/>
        </a:xfrm>
      </p:grpSpPr>
      <p:sp>
        <p:nvSpPr>
          <p:cNvPr id="10" name="TextBox 9">
            <a:extLst>
              <a:ext uri="{FF2B5EF4-FFF2-40B4-BE49-F238E27FC236}">
                <a16:creationId xmlns:a16="http://schemas.microsoft.com/office/drawing/2014/main" id="{2E007E94-DB82-44BD-A8B0-8AB1D1654046}"/>
              </a:ext>
            </a:extLst>
          </p:cNvPr>
          <p:cNvSpPr txBox="1"/>
          <p:nvPr/>
        </p:nvSpPr>
        <p:spPr>
          <a:xfrm>
            <a:off x="3693320" y="585788"/>
            <a:ext cx="1357311" cy="769441"/>
          </a:xfrm>
          <a:prstGeom prst="rect">
            <a:avLst/>
          </a:prstGeom>
          <a:noFill/>
        </p:spPr>
        <p:txBody>
          <a:bodyPr wrap="square" rtlCol="0">
            <a:spAutoFit/>
          </a:bodyPr>
          <a:lstStyle/>
          <a:p>
            <a:r>
              <a:rPr lang="en-US" sz="2000" dirty="0"/>
              <a:t>                                                                </a:t>
            </a:r>
            <a:r>
              <a:rPr lang="en-US" sz="2400" b="1" dirty="0"/>
              <a:t>Patient</a:t>
            </a:r>
          </a:p>
        </p:txBody>
      </p:sp>
      <p:sp>
        <p:nvSpPr>
          <p:cNvPr id="11" name="TextBox 10">
            <a:extLst>
              <a:ext uri="{FF2B5EF4-FFF2-40B4-BE49-F238E27FC236}">
                <a16:creationId xmlns:a16="http://schemas.microsoft.com/office/drawing/2014/main" id="{6F2A4B83-412A-4AF2-9657-2B7462DDAD74}"/>
              </a:ext>
            </a:extLst>
          </p:cNvPr>
          <p:cNvSpPr txBox="1"/>
          <p:nvPr/>
        </p:nvSpPr>
        <p:spPr>
          <a:xfrm>
            <a:off x="603646" y="1557338"/>
            <a:ext cx="7936707" cy="3046988"/>
          </a:xfrm>
          <a:prstGeom prst="rect">
            <a:avLst/>
          </a:prstGeom>
          <a:noFill/>
        </p:spPr>
        <p:txBody>
          <a:bodyPr wrap="square" rtlCol="0">
            <a:spAutoFit/>
          </a:bodyPr>
          <a:lstStyle/>
          <a:p>
            <a:r>
              <a:rPr lang="en-US" sz="1600" dirty="0"/>
              <a:t>The patient can access his medical history through his identification number(SSN). His page that contains his medical data appears when he can access:</a:t>
            </a:r>
          </a:p>
          <a:p>
            <a:pPr marL="342900" indent="-342900">
              <a:buFont typeface="+mj-lt"/>
              <a:buAutoNum type="arabicPeriod"/>
            </a:pPr>
            <a:r>
              <a:rPr lang="en-US" sz="1600" dirty="0"/>
              <a:t>the medical tests to show him a list containing all the medical tests he performed and all the medical tests that were described to him ,and when he clicks on any one of them, It shows him the details of this test and its result, whether it arrived or not</a:t>
            </a:r>
          </a:p>
          <a:p>
            <a:pPr marL="342900" indent="-342900">
              <a:buFont typeface="+mj-lt"/>
              <a:buAutoNum type="arabicPeriod"/>
            </a:pPr>
            <a:r>
              <a:rPr lang="en-US" sz="1600" dirty="0"/>
              <a:t>The medical x-rays to show him a list containing all the medical X-Rays that he performed and that were described to him ,and when he clicks on any one of them, It shows him the details of this X-ray and its result, whether it arrived or not</a:t>
            </a:r>
          </a:p>
          <a:p>
            <a:pPr marL="342900" indent="-342900">
              <a:buFont typeface="+mj-lt"/>
              <a:buAutoNum type="arabicPeriod"/>
            </a:pPr>
            <a:r>
              <a:rPr lang="en-US" sz="1600" dirty="0"/>
              <a:t>All the prescriptions in a list. When choosing any of them, the prescription will appear to him, detailing each drug, its name, dates and dose.</a:t>
            </a:r>
          </a:p>
          <a:p>
            <a:pPr marL="342900" indent="-342900">
              <a:buFont typeface="+mj-lt"/>
              <a:buAutoNum type="arabicPeriod"/>
            </a:pPr>
            <a:endParaRPr lang="en-US" sz="16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21"/>
        <p:cNvGrpSpPr/>
        <p:nvPr/>
      </p:nvGrpSpPr>
      <p:grpSpPr>
        <a:xfrm>
          <a:off x="0" y="0"/>
          <a:ext cx="0" cy="0"/>
          <a:chOff x="0" y="0"/>
          <a:chExt cx="0" cy="0"/>
        </a:xfrm>
      </p:grpSpPr>
      <p:sp>
        <p:nvSpPr>
          <p:cNvPr id="8" name="TextBox 7">
            <a:extLst>
              <a:ext uri="{FF2B5EF4-FFF2-40B4-BE49-F238E27FC236}">
                <a16:creationId xmlns:a16="http://schemas.microsoft.com/office/drawing/2014/main" id="{5E769CB4-A750-4E68-9106-3951C91991E7}"/>
              </a:ext>
            </a:extLst>
          </p:cNvPr>
          <p:cNvSpPr txBox="1"/>
          <p:nvPr/>
        </p:nvSpPr>
        <p:spPr>
          <a:xfrm>
            <a:off x="1628775" y="750094"/>
            <a:ext cx="6165056" cy="3416320"/>
          </a:xfrm>
          <a:prstGeom prst="rect">
            <a:avLst/>
          </a:prstGeom>
          <a:noFill/>
        </p:spPr>
        <p:txBody>
          <a:bodyPr wrap="square" rtlCol="0">
            <a:spAutoFit/>
          </a:bodyPr>
          <a:lstStyle/>
          <a:p>
            <a:r>
              <a:rPr lang="en-US" sz="1800" b="1" dirty="0"/>
              <a:t>To add x-rays, analyzes and prescriptions to the patient's page:</a:t>
            </a:r>
            <a:endParaRPr lang="ar-EG" sz="1800" b="1" dirty="0"/>
          </a:p>
          <a:p>
            <a:endParaRPr lang="en-US" sz="1800" b="1" dirty="0"/>
          </a:p>
          <a:p>
            <a:pPr marL="285750" indent="-285750">
              <a:buFont typeface="Arial" panose="020B0604020202020204" pitchFamily="34" charset="0"/>
              <a:buChar char="•"/>
            </a:pPr>
            <a:r>
              <a:rPr lang="en-US" sz="1800" dirty="0"/>
              <a:t>The patient can go to the doctor to take his SSN and add to him the prescriptions, analyzes and electronic rays and search for any of them</a:t>
            </a:r>
          </a:p>
          <a:p>
            <a:pPr marL="285750" indent="-285750">
              <a:buFont typeface="Arial" panose="020B0604020202020204" pitchFamily="34" charset="0"/>
              <a:buChar char="•"/>
            </a:pPr>
            <a:r>
              <a:rPr lang="en-US" sz="1800" dirty="0"/>
              <a:t>The patient can go to the pharmacy with his national number so that the pharmacist can access his patient history ,and he paid him what he wanted from his own prescriptions that the doctor added to him</a:t>
            </a:r>
          </a:p>
          <a:p>
            <a:pPr marL="285750" indent="-285750">
              <a:buFont typeface="Arial" panose="020B0604020202020204" pitchFamily="34" charset="0"/>
              <a:buChar char="•"/>
            </a:pPr>
            <a:r>
              <a:rPr lang="en-US" sz="1800" dirty="0"/>
              <a:t>He can also go to the laboratories and to enter his page and see the x-rays and analyzes required of him</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27"/>
        <p:cNvGrpSpPr/>
        <p:nvPr/>
      </p:nvGrpSpPr>
      <p:grpSpPr>
        <a:xfrm>
          <a:off x="0" y="0"/>
          <a:ext cx="0" cy="0"/>
          <a:chOff x="0" y="0"/>
          <a:chExt cx="0" cy="0"/>
        </a:xfrm>
      </p:grpSpPr>
      <p:pic>
        <p:nvPicPr>
          <p:cNvPr id="3" name="Picture 2">
            <a:extLst>
              <a:ext uri="{FF2B5EF4-FFF2-40B4-BE49-F238E27FC236}">
                <a16:creationId xmlns:a16="http://schemas.microsoft.com/office/drawing/2014/main" id="{B40F49CF-9C74-104A-B161-49F5C3FC151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72455" y="0"/>
            <a:ext cx="8271546" cy="2852257"/>
          </a:xfrm>
          <a:prstGeom prst="rect">
            <a:avLst/>
          </a:prstGeom>
          <a:noFill/>
          <a:ln>
            <a:noFill/>
          </a:ln>
        </p:spPr>
      </p:pic>
      <p:pic>
        <p:nvPicPr>
          <p:cNvPr id="7" name="Picture 6">
            <a:extLst>
              <a:ext uri="{FF2B5EF4-FFF2-40B4-BE49-F238E27FC236}">
                <a16:creationId xmlns:a16="http://schemas.microsoft.com/office/drawing/2014/main" id="{83DFD7FB-DA6A-2B4A-821B-5080A0E31183}"/>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 y="2855327"/>
            <a:ext cx="9144000" cy="2315688"/>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38"/>
        <p:cNvGrpSpPr/>
        <p:nvPr/>
      </p:nvGrpSpPr>
      <p:grpSpPr>
        <a:xfrm>
          <a:off x="0" y="0"/>
          <a:ext cx="0" cy="0"/>
          <a:chOff x="0" y="0"/>
          <a:chExt cx="0" cy="0"/>
        </a:xfrm>
      </p:grpSpPr>
      <p:sp>
        <p:nvSpPr>
          <p:cNvPr id="22" name="TextBox 21">
            <a:extLst>
              <a:ext uri="{FF2B5EF4-FFF2-40B4-BE49-F238E27FC236}">
                <a16:creationId xmlns:a16="http://schemas.microsoft.com/office/drawing/2014/main" id="{9A665795-3E3B-4FD1-AFCE-B1C9A0167709}"/>
              </a:ext>
            </a:extLst>
          </p:cNvPr>
          <p:cNvSpPr txBox="1"/>
          <p:nvPr/>
        </p:nvSpPr>
        <p:spPr>
          <a:xfrm>
            <a:off x="3793331" y="764382"/>
            <a:ext cx="1207293" cy="461665"/>
          </a:xfrm>
          <a:prstGeom prst="rect">
            <a:avLst/>
          </a:prstGeom>
          <a:noFill/>
        </p:spPr>
        <p:txBody>
          <a:bodyPr wrap="square" rtlCol="0">
            <a:spAutoFit/>
          </a:bodyPr>
          <a:lstStyle/>
          <a:p>
            <a:r>
              <a:rPr lang="en-US" sz="2400" b="1" dirty="0"/>
              <a:t>Doctor</a:t>
            </a:r>
          </a:p>
        </p:txBody>
      </p:sp>
      <p:sp>
        <p:nvSpPr>
          <p:cNvPr id="23" name="TextBox 22">
            <a:extLst>
              <a:ext uri="{FF2B5EF4-FFF2-40B4-BE49-F238E27FC236}">
                <a16:creationId xmlns:a16="http://schemas.microsoft.com/office/drawing/2014/main" id="{944265CA-8B58-409B-ABD3-A65351204262}"/>
              </a:ext>
            </a:extLst>
          </p:cNvPr>
          <p:cNvSpPr txBox="1"/>
          <p:nvPr/>
        </p:nvSpPr>
        <p:spPr>
          <a:xfrm>
            <a:off x="953690" y="1778794"/>
            <a:ext cx="7236619" cy="2031325"/>
          </a:xfrm>
          <a:prstGeom prst="rect">
            <a:avLst/>
          </a:prstGeom>
          <a:noFill/>
        </p:spPr>
        <p:txBody>
          <a:bodyPr wrap="square" rtlCol="0">
            <a:spAutoFit/>
          </a:bodyPr>
          <a:lstStyle/>
          <a:p>
            <a:pPr marL="285750" indent="-285750">
              <a:buFont typeface="Arial" panose="020B0604020202020204" pitchFamily="34" charset="0"/>
              <a:buChar char="•"/>
            </a:pPr>
            <a:r>
              <a:rPr lang="en-US" sz="1800" dirty="0"/>
              <a:t>Using the patient’s SSN, the doctor can enter to see his medical history from x-rays , tests and prescriptions and search for specific one </a:t>
            </a:r>
          </a:p>
          <a:p>
            <a:pPr marL="285750" indent="-285750">
              <a:buFont typeface="Arial" panose="020B0604020202020204" pitchFamily="34" charset="0"/>
              <a:buChar char="•"/>
            </a:pPr>
            <a:r>
              <a:rPr lang="en-US" sz="1800" dirty="0"/>
              <a:t>He can add new prescriptions by adding medications from a list already on the site for all medications and adding their dates and dose, and add the required tests and x-rays from existing lists to help the doctor tests and x-rays.</a:t>
            </a:r>
          </a:p>
        </p:txBody>
      </p:sp>
    </p:spTree>
  </p:cSld>
  <p:clrMapOvr>
    <a:masterClrMapping/>
  </p:clrMapOvr>
</p:sld>
</file>

<file path=ppt/theme/theme1.xml><?xml version="1.0" encoding="utf-8"?>
<a:theme xmlns:a="http://schemas.openxmlformats.org/drawingml/2006/main" name="Aquatic and Physical Therapy Center by Slidesgo">
  <a:themeElements>
    <a:clrScheme name="Simple Light">
      <a:dk1>
        <a:srgbClr val="1A4568"/>
      </a:dk1>
      <a:lt1>
        <a:srgbClr val="FFFFFF"/>
      </a:lt1>
      <a:dk2>
        <a:srgbClr val="285E89"/>
      </a:dk2>
      <a:lt2>
        <a:srgbClr val="80C9DD"/>
      </a:lt2>
      <a:accent1>
        <a:srgbClr val="285E89"/>
      </a:accent1>
      <a:accent2>
        <a:srgbClr val="9DCEDF"/>
      </a:accent2>
      <a:accent3>
        <a:srgbClr val="EFEFEF"/>
      </a:accent3>
      <a:accent4>
        <a:srgbClr val="66A5BB"/>
      </a:accent4>
      <a:accent5>
        <a:srgbClr val="EFEFEF"/>
      </a:accent5>
      <a:accent6>
        <a:srgbClr val="1A4568"/>
      </a:accent6>
      <a:hlink>
        <a:srgbClr val="285E8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403</TotalTime>
  <Words>885</Words>
  <Application>Microsoft Office PowerPoint</Application>
  <PresentationFormat>On-screen Show (16:9)</PresentationFormat>
  <Paragraphs>100</Paragraphs>
  <Slides>45</Slides>
  <Notes>27</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45</vt:i4>
      </vt:variant>
    </vt:vector>
  </HeadingPairs>
  <TitlesOfParts>
    <vt:vector size="54" baseType="lpstr">
      <vt:lpstr>Wingdings</vt:lpstr>
      <vt:lpstr>Open Sans</vt:lpstr>
      <vt:lpstr>Calibri</vt:lpstr>
      <vt:lpstr>Josefin Sans</vt:lpstr>
      <vt:lpstr>Open Sans SemiBold</vt:lpstr>
      <vt:lpstr>Arial</vt:lpstr>
      <vt:lpstr>Segoe UI</vt:lpstr>
      <vt:lpstr>inherit</vt:lpstr>
      <vt:lpstr>Aquatic and Physical Therapy Center by Slidesgo</vt:lpstr>
      <vt:lpstr>Hx Wallet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Labs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Choose what type of users is you </vt:lpstr>
      <vt:lpstr>Doctor Page</vt:lpstr>
      <vt:lpstr>Patient Page</vt:lpstr>
      <vt:lpstr>Pharmact Page</vt:lpstr>
      <vt:lpstr>Test Lab Page</vt:lpstr>
      <vt:lpstr>X-ray Lab Page</vt:lpstr>
      <vt:lpstr>PowerPoint Presentation</vt:lpstr>
      <vt:lpstr>Controllers </vt:lpstr>
      <vt:lpstr>PowerPoint Presentation</vt:lpstr>
      <vt:lpstr>PowerPoint Presentation</vt:lpstr>
      <vt:lpstr>Account Controller </vt:lpstr>
      <vt:lpstr>Doctors Controller</vt:lpstr>
      <vt:lpstr>Drug Controller</vt:lpstr>
      <vt:lpstr>Image Controller</vt:lpstr>
      <vt:lpstr>Notifications Controller</vt:lpstr>
      <vt:lpstr>Patient_test Controller</vt:lpstr>
      <vt:lpstr>Patient_Xray Controller</vt:lpstr>
      <vt:lpstr>Patient Controller</vt:lpstr>
      <vt:lpstr>Pharmacy Controller</vt:lpstr>
      <vt:lpstr>Prescriptions Controller</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Hx Wallet</dc:title>
  <dc:creator>Computer Market</dc:creator>
  <cp:lastModifiedBy>Computer Market</cp:lastModifiedBy>
  <cp:revision>19</cp:revision>
  <dcterms:modified xsi:type="dcterms:W3CDTF">2022-07-03T22:25:12Z</dcterms:modified>
</cp:coreProperties>
</file>